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3CB42-A00C-451D-8905-3FAE16D8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DCEB5-2178-4123-B2ED-373899020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8B8BC-4561-4647-81C3-AEDFF69B0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1D469-BCF2-4EBE-84CD-5BAC765D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41AB2-F1C2-4B3C-9B70-03E0CF48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0D83A-8304-40A0-A44F-B71BE6198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50690-CFEB-4864-8BDD-BE3C11A6A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F442C-AE52-44E1-9D08-B66C1C13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DE500-3313-4B2E-8C50-73BB0870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04294-4A3D-4119-9521-6F71F46DB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AC56B-F31F-4F99-A7CA-0C29A194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1011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行业动态与趋势的管理咨询培训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行业动态概述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管理咨询方法论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客户关系管理与拓展策略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行业动态概述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当前市场规模不断扩大，市场需求持续增长，为企业提供了广阔的发展空间。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消费者需求日益多样化，对产品品质、服务体验等方面提出更高要求。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行业内竞争日益激烈，企业需要不断提升自身竞争力以应对市场挑战。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国家相关政策的出台和实施对行业发展产生深远影响，企业需要密切关注政策动向。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行业法规对企业经营行为产生约束，企业需要遵守相关法规，规范自身经营行为。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法规约束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政策的出台和实施也为企业提供了新的发展机遇，企业需要抓住机遇，实现快速发展。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政策机遇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行业内市场份额分布不均，少数企业占据主导地位，但市场格局不断变化。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企业采取不同的竞争策略，包括成本领先、差异化、集中化等，以获取竞争优势。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企业之间通过合作与联盟等方式共同应对市场挑战，实现共赢发展。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随着科技的不断发展，行业内技术创新不断涌现，为企业提供了新的发展动力。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模式创新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企业在经营模式、商业模式等方面进行创新，以适应市场变化并满足消费者需求。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行业与其他领域进行跨界融合，创造出新的商业模式和市场机会。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随着算法和计算能力的不断进步，AI和机器学习将在各行各业中发挥越来越重要的作用，包括自动化、预测分析、智能决策等。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5G网络的普及将推动物联网应用的快速发展，实现设备间的高速、低延迟通信，促进工业自动化、智能家居等领域的创新。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5G与物联网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区块链技术的分布式、去中心化特点将为金融、供应链、版权保护等领域提供更安全、透明的解决方案。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随着环保意识的提高，消费者更加关注产品的环保性能和企业的可持续发展战略。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消费者对于个性化、定制化产品的需求不断增加，要求企业能够灵活调整生产方式和产品设计。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智能化与便捷性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智能化产品和服务的需求不断增长，如智能家居、智能交通等，要求企业提供更加便捷、智能的解决方案。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制造业将逐渐向服务化转型，提供基于产品的增值服务，如设备维护、数据分析等。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制造业服务化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不同产业之间的边界逐渐模糊，产业融合成为趋势，如“互联网+”、文化创意与科技等产业的融合。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随着环保要求的提高和资源的日益紧缺，绿色低碳发展将成为产业结构调整的重要方向。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随着交通和通信技术的进步，全球化进程不断加速，企业需要适应全球市场的变化和挑战。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全球化加速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区域化合作成为趋势，如“一带一路”、自贸区等区域化合作倡议为企业提供了新的发展机遇。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区域化合作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企业需要加强跨文化交流能力，适应不同国家和地区的文化差异和市场需求。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全球化与区域化发展趋势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管理咨询方法论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运用专业工具和方法，对问题产生的原因进行深入剖析，为解决方案的制定提供依据。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结合行业和市场趋势，预测未来可能出现的问题和挑战，提前制定应对策略。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通过深入调研和数据分析，准确识别企业存在的问题和挑战。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问题诊断与分析技巧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制定详细的实施计划，明确责任分工、时间节点和所需资源，确保战略规划的顺利推进。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对企业内外部环境进行全面分析，明确企业的竞争优势和劣势，以及面临的机遇和威胁。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根据分析结果，制定符合企业实际情况的战略规划，明确发展目标、路径和关键成功因素。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战略规划制定与实施路径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组织诊断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对现有组织架构进行全面诊断，识别存在的问题和不足。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根据企业战略和业务需求，优化组织架构，提高组织运行效率。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制定完善的人力资源管理制度和流程，提高员工素质和工作效率，为企业发展提供有力保障。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组织架构优化与人力资源管理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https://d.book118.com/768121011006006036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2024-09-15T03:28:59.297</cp:lastPrinted>
  <dcterms:created xsi:type="dcterms:W3CDTF">2024-09-14T19:28:59Z</dcterms:created>
  <dcterms:modified xsi:type="dcterms:W3CDTF">2024-09-14T19:29:01Z</dcterms:modified>
</cp:coreProperties>
</file>