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44478-0CCF-4172-BD25-A14D80F9A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6C17B7-ACC6-42EA-A8EC-CA7804395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E88EB-EE55-4154-864C-44F17DD05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66757E-5018-42FB-8A5C-05F51D618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76CE5F-3FE2-495C-B116-38145E1BC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0FE837-4CFC-4057-830F-264B2654D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9A6743-78AE-46C1-87E0-F6B39F6B7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089937-EAA3-4A28-B495-7EB718746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C27AE0-494A-45F7-B43E-D7B9158BA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C140F-941E-48AF-9112-0DFB64FE8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E33F46-4473-42D6-A9B6-132DA37AC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pn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21076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腰椎滑脱护理查房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腰椎滑脱概述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腰椎滑脱的护理措施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腰椎滑脱患者的健康教育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腰椎滑脱的护理研究进展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典型案例分享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腰椎滑脱概述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腰椎滑脱是指腰椎椎体间相对位移超过正常范围，导致腰椎不稳或错位。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根据病因，腰椎滑脱可分为峡部裂性、退行性、创伤性和病理性滑脱等类型。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36" b="2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腰椎滑脱的病因多样，主要包括先天性发育异常、峡部裂、长期劳损、外伤和退行性病变等。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腰椎滑脱时，椎体间相对位移可导致腰椎椎管狭窄、神经根受压和马尾神经损伤等病理改变。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腰椎滑脱的临床表现主要包括腰痛、下肢放射痛、腰部活动受限和神经功能受损等。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腰椎滑脱的诊断主要依据患者的病史、体格检查和影像学检查。X线、CT和MRI等影像学检查可帮助确诊并评估病情严重程度。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000" r="2300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腰椎滑脱的护理措施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对患者进行心理疏导，缓解紧张情绪，增强治疗信心。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协助医生完成各项术前检查，确保手术顺利进行。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指导患者术前饮食，避免因饮食不当影响手术效果。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密切观察患者病情变化，及时发现并处理异常情况。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t="12125" b="12125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3375" r="13375"/>
          <a:stretch>
            <a:fillRect/>
          </a:stretch>
        </p:blipFill>
        <p:spPr>
          <a:xfrm>
            <a:off x="6189630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l="17208" r="17208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942712" y="1157288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54525" y="232600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672304" y="327342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0401" y="4492943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评估患者疼痛程度，采取相应措施缓解疼痛。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根据患者情况制定康复训练计划，指导患者进行功能锻炼。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预防术后并发症的发生，如感染、血栓等。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指导患者术后饮食，促进康复。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0" name="AutoShape 30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腰椎滑脱患者的健康教育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332" r="29332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腰椎滑脱的定义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腰椎滑脱是指腰椎椎体间相对位置发生异常，导致腰椎椎体错位的一种疾病。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腰椎滑脱的病因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腰椎滑脱的常见病因包括先天性发育异常、创伤、退行性变等。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腰椎滑脱的症状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腰椎滑脱的症状包括腰部疼痛、下肢放射痛、肌肉无力等。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疾病认知教育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https://d.book118.com/768121076115006034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2024-09-13T06:30:38.233</cp:lastPrinted>
  <dcterms:created xsi:type="dcterms:W3CDTF">2024-09-12T22:30:38Z</dcterms:created>
  <dcterms:modified xsi:type="dcterms:W3CDTF">2024-09-12T22:30:39Z</dcterms:modified>
</cp:coreProperties>
</file>