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458E7-8877-46DD-B56D-01FAEEA2C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01CF3-0BA6-40EB-A14F-95ED5C05A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10099-BDBF-4C8A-BDAB-E0746F78C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27FE56-A350-4257-9C16-7C0A513A3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ADCD16-AA47-4991-A191-0CA93AE48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3CC187-5DE0-4241-8186-29890D091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6707AA-87EB-4C04-AD89-535991FCC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23DF0-F03F-437D-87F7-0757FD4F6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064C5-327A-4ABC-81A9-74F0E2F7C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AB17C-AA12-436F-B44F-E1F18228D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B0140-4401-4AE0-9666-3CE0FDFDB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23057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陈鹤琴文集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陈鹤琴生平与成就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陈鹤琴教育思想体系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陈鹤琴文学创作概述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陈鹤琴艺术造诣展示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陈鹤琴教育理念在当代影响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陈鹤琴文化传承与创新探讨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陈鹤琴生平与成就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33833" r="33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逝世日期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2010年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出生日期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1923年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中国江苏省无锡市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生平简介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1940年代毕业于国立中央大学教育学系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担任中国教育学会副会长、中国教育史研究会理事长等职务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1950年代赴美国留学，获硕士学位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历任南京师范大学教授、教育系主任、副校长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教育背景及职业经历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主要成就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提出“活教育”理论，倡导儿童中心主义教育思想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对中国古代教育史、近现代教育史有深入研究，填补多项学术空白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主要成就与荣誉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12" b="231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推动中外教育交流与合作，提高中国教育国际影响力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主要成就与荣誉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主要成就与荣誉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荣誉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获得国家级有突出贡献专家称号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被授予全国教育系统劳动模范、全国优秀教师等荣誉称号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其著作和论文多次获得国家级、省部级奖励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陈鹤琴教育思想体系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做人，做中国人，做现代中国人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陈鹤琴认为教育的根本目的在于培养人，而中国人应该具有爱国心、民族自豪感和现代精神。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他主张儿童应该在德、智、体、美等方面得到全面发展，成为有道德、有知识、有能力、有美感的人。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48" r="1224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教育目的观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陈鹤琴强调儿童具有独立的地位和权利，应该受到尊重和保护。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儿童是独立的个体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他认为儿童具有天生的学习和发展潜力，教育应该顺应儿童的天性，促进其自然发展。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儿童具有发展潜力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他提出儿童发展具有阶段性，不同阶段的儿童有不同的特点和需求，教育应该根据儿童的年龄特点和心理需求进行有针对性的教学。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儿童发展具有阶段性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儿童发展观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陈鹤琴提倡“活教育”，即教育应该与生活实际相联系，注重实践性和实用性。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他主张通过实际操作和实践活动来促进儿童的学习和发展，同时教师也应该在实践中不断反思和进步。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做中学、做中教、做中求进步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他认为教育应该关注儿童的兴趣和需要，以儿童为中心，激发其学习的积极性和主动性。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重视儿童的兴趣和需要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陈鹤琴文学创作概述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他的诗歌创作风格独特，既有古典诗歌的韵味，又融入了现代诗歌的创新元素，表现出对生命、爱情和自然的深刻感悟。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陈鹤琴的散文作品以清新自然、富有哲理而著称，善于从日常生活中发掘美感和人生智慧。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陈鹤琴的小说作品虽然不多，但仍具有很高的艺术价值。他善于通过细腻的心理描写和情节安排，展现人性的复杂性和多样性。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625" r="2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https://d.book118.com/768123057036006035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2024-09-14T00:13:26.021</cp:lastPrinted>
  <dcterms:created xsi:type="dcterms:W3CDTF">2024-09-13T16:13:26Z</dcterms:created>
  <dcterms:modified xsi:type="dcterms:W3CDTF">2024-09-13T16:13:28Z</dcterms:modified>
</cp:coreProperties>
</file>