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F9F931-A48F-4030-9A47-7223890497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3847BA-812C-4B1C-AF5A-4360E42777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F418B5-312C-41FB-96C4-837E3CFCD8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235025-A944-4E0F-839E-1D3E2DD845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8EAF6B-FB12-4692-9231-99478D3ADE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CE9769-B5F5-4C35-8D41-E990627E62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6862D5-D22B-4CCA-A434-880ABCD1FC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073E69-7F62-4AC6-8811-BA66E2301F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0B6E2E-D355-423D-80A6-57357FF0DA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914F98-CFE0-4A01-844C-1B45B13673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98C234-EF23-4357-9E3A-F76B4AA0F1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12407706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学前教育的合作与衔接课件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学前教育合作的重要性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学前教育衔接的挑战与机遇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合作模式与案例分析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衔接策略与实践探索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合作与衔接中的教师角色与专业素养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2783" b="278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提高学前教育的质量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课件通过提供丰富的教育资源和教学方法，帮助教师提升教育教学能力，从而提高学前教育的整体质量。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促进学前教育与小学教育的顺畅衔接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课件旨在帮助学前儿童更好地适应即将到来的小学生活，减少过渡期的适应困难。</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加强家庭、学校与社会的合作</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课件强调家庭、学校和社会在学前教育中的重要作用，促进三方的紧密合作，共同为孩子的成长创造良好环境。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课件内容概述</a:t>
              </a:r>
            </a:p>
          </p:txBody>
        </p:sp>
      </p:grpSp>
      <p:sp>
        <p:nvSpPr>
          <p:cNvPr id="41" name="TextBox 41"/>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教学方法与手段</a:t>
            </a:r>
          </a:p>
        </p:txBody>
      </p:sp>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课件将提供多种适用于学前教育的教学方法和手段，如游戏化教学、情境模拟、实践操作等，帮助教师提高教学效果。</a:t>
            </a:r>
          </a:p>
        </p:txBody>
      </p:sp>
      <p:sp>
        <p:nvSpPr>
          <p:cNvPr id="43" name="TextBox 43"/>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学前教育目标与课程设置</a:t>
            </a:r>
          </a:p>
        </p:txBody>
      </p:sp>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课件将阐述学前教育的目标，包括知识、技能、情感态度等方面的培养，同时介绍符合学前儿童发展特点的课程设置。</a:t>
            </a:r>
          </a:p>
        </p:txBody>
      </p:sp>
      <p:sp>
        <p:nvSpPr>
          <p:cNvPr id="45" name="TextBox 45"/>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学前儿童身心发展特点</a:t>
            </a:r>
          </a:p>
        </p:txBody>
      </p:sp>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课件将介绍学前儿童在认知、情感、社会性和身体发展等方面的特点，为教师提供有针对性的教育建议。</a:t>
            </a:r>
          </a:p>
        </p:txBody>
      </p:sp>
      <p:sp>
        <p:nvSpPr>
          <p:cNvPr id="47" name="TextBox 47"/>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家校合作与沟通</a:t>
            </a:r>
          </a:p>
        </p:txBody>
      </p:sp>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课件将强调家校合作在学前教育中的重要性，提供有效的家校沟通策略和方法，促进家庭教育和学校教育的有机结合。</a:t>
            </a:r>
          </a:p>
        </p:txBody>
      </p:sp>
      <p:sp>
        <p:nvSpPr>
          <p:cNvPr id="49" name="TextBox 49"/>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学前儿童评估与指导</a:t>
            </a:r>
          </a:p>
        </p:txBody>
      </p:sp>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课件将介绍针对学前儿童的评估方法，帮助教师了解孩子的发展水平和学习需求，提供个性化的教育指导。</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学前教育合作的重要性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通过合作，可以实现教育资源的共享和优化配置，避免资源浪费和重复建设。</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合作可以促进城乡、区域间教育资源的均衡分布，缩小教育差距，提高整体教育水平。</a:t>
            </a:r>
          </a:p>
        </p:txBody>
      </p:sp>
      <p:pic>
        <p:nvPicPr>
          <p:cNvPr id="6" name="Picture 6"/>
          <p:cNvPicPr>
            <a:picLocks noChangeAspect="1"/>
          </p:cNvPicPr>
          <p:nvPr/>
        </p:nvPicPr>
        <p:blipFill>
          <a:blip r:embed="rId2"/>
          <a:srcRect t="7742" b="7742"/>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7792" b="1779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通过合作，可以引入更多优质的教育资源，为学前教育提供更好的支持和保障。</a:t>
            </a:r>
          </a:p>
        </p:txBody>
      </p:sp>
      <p:pic>
        <p:nvPicPr>
          <p:cNvPr id="10" name="Picture 10"/>
          <p:cNvPicPr>
            <a:picLocks noChangeAspect="1"/>
          </p:cNvPicPr>
          <p:nvPr/>
        </p:nvPicPr>
        <p:blipFill>
          <a:blip r:embed="rId4"/>
          <a:srcRect t="6432" b="643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促进教育资源均衡配置</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4697" r="1469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2750" r="275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t="14375" b="1437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学前教育合作可以促进教育理念的更新和教学方法的改进，提高教育质量。</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合作可以加强师资培训，提升教师的专业素养和教育能力，为学前教育注入新的活力。</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通过合作，可以引入更多优质的教育资源和课程，丰富学前教育内容，提高教学效果。</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提升教育质量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推动教育公平</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学前教育合作可以为更多儿童提供平等的受教育机会，推动教育公平。</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合作可以关注弱势群体，为贫困、残疾等儿童提供更多的教育支持和帮助。</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通过合作，可以打破地域、户籍等限制，让更多儿童享受到优质的学前教育资源。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学前教育衔接的挑战与机遇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8167" b="81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幼儿园以游戏为主，小学则以课堂教学为主，两者在教学方式上存在较大差异。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幼儿园与小学教学方式的差异</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幼儿从幼儿园进入小学，需要适应新的环境和规则，可能会出现分离焦虑、适应不良等心理问题。</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幼儿心理适应问题</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家长需要逐渐从“保育”观念转变为“教育”观念，重视孩子的知识学习和能力培养。</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家长教育观念的转变</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幼小衔接的挑战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幼儿园教育资源的拓展</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通过家园共育，幼儿园可以充分利用家长资源，丰富教育内容，拓展教育形式。</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幼儿全面发展的促进</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家园共育有利于幼儿在社会、情感、身体、认知等各方面的全面发展。</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家长参与度的提高</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家园共育模式有助于家长更深入地了解孩子在幼儿园的生活和学习情况，提高家长的参与度。</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282" r="16282"/>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家园共育的机遇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4432" r="24432"/>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建立幼小衔接机制，加强幼儿园与小学在课程、教学、管理等方面的沟通与合作。</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加强幼儿园与小学的沟通与合作</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加强教师培训，提高教师对幼小衔接的认识和处理能力，为幼儿顺利过渡提供有力支持。</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提高教师的专业素养</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通过家长会、家长学校等形式，引导家长树立正确的教育观念，积极配合幼儿园和小学的教育工作。</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引导家长树立正确的教育观念</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尊重每个幼儿的个体差异和发展需求，提供个性化的教育支持和服务。</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关注幼儿的个体差异</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合作共赢的策略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合作模式与案例分析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政府制定相关政策，鼓励和支持学前教育机构之间的合作，促进教育资源的共享和优化配置。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政策引导</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财政支持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监管评估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750" r="18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政府通过财政拨款、专项资金等方式，为学前教育机构提供资金支持，推动合作项目的开展和实施。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政府加强对学前教育机构合作的监管和评估，确保合作项目的质量和效果，保障儿童的受教育权益。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政府主导的合作模式</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知名品牌学前教育机构之间建立联盟关系，共同打造教育品牌，提升市场竞争力。</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品牌联盟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学前教育机构与相关产业进行合作，如与儿童用品、儿童游乐设施等产业整合，实现资源共享和互利共赢。</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产业链整合</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学前教育机构与其他领域的企业或机构进行跨界合作，如与科技、艺术等领域合作，创新教育模式和方法。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跨界合作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市场驱动的合作模式</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https://d.book118.com/768124077060006036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2024-09-15T18:02:20.592</cp:lastPrinted>
  <dcterms:created xsi:type="dcterms:W3CDTF">2024-09-15T10:02:20Z</dcterms:created>
  <dcterms:modified xsi:type="dcterms:W3CDTF">2024-09-15T10:02:22Z</dcterms:modified>
</cp:coreProperties>
</file>