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8E6104-6921-4A76-9374-321B067210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8C1E2F-D9EC-4B59-AD01-8C68401DA0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D751FD-D940-4ECB-964E-535443B244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5CA535-8D38-4BAC-9308-012E9D7DB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13EB5B0-5AEB-4601-9EE3-EEAEC94AEE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6B77A0-B281-416A-BCEE-2B65D500D4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4E553B-D8C8-41F1-AEF4-5B484A7E8A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E6BB62-B2FB-4448-8692-83DBD5DCEA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0B5A2B-AB32-4CA2-B854-778B538A52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80DD98-9100-4D3C-A806-80DA0499E1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00FBB5-6C74-4A51-A415-8F0C45B252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812500302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预防医学创新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1004" y="4871256"/>
            <a:ext cx="3607967" cy="400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endParaRPr lang="en-US" sz="2025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预防医学创新概述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预防医学创新技术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预防医学创新实践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预防医学创新政策与法规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预防医学创新未来展望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预防医学创新概述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预防医学定义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预防医学是一门专注于预防疾病的学科，它通过研究影响健康的因素、疾病的自然史和健康状态的变化规律，来制定和实施预防措施，以减少或消除疾病的发生。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预防医学的重要性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预防医学在维护和促进人类健康方面发挥着至关重要的作用。通过预防措施，可以降低疾病的发生率，减轻疾病对个体和社会的影响，提高整体健康水平。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31" r="250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预防医学的定义与重要性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预防医学创新有助于推动医学的进步，通过研究和开发新的预防方法和措施，可以更好地预防和控制疾病，提高人类的健康水平。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推动医学进步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通过预防疾病的发生，可以减少对医疗资源的需求，降低医疗成本，为社会节省大量的医疗费用。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降低医疗成本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预防医学创新有助于提高人们的生活质量，通过预防措施，可以减少疾病对人们生活的影响，使人们能够更好地享受健康的生活。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预防医学创新的意义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随着科技的发展和研究的深入，预防医学创新已经取得了很大的进展，许多新的预防措施和技术不断涌现。例如，基因检测、个性化预防、疫苗研发等领域的创新为预防医学的发展带来了新的机遇。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然而，预防医学创新也面临着一些挑战。例如，如何将创新技术转化为实际应用、如何普及和推广新的预防措施、如何解决公平性和可及性的问题等。此外，随着科技的快速发展，如何跟上科技发展的步伐并不断创新也是预防医学面临的挑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预防医学创新的现状与挑战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预防医学创新技术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184" b="318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基因检测技术能够预测个体对某些疾病的易感性，从而制定针对性的预防措施。例如，对遗传性疾病的风险评估、癌症的早期筛查等。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基因编辑技术如CRISPR-Cas9为预防医学提供了新的手段，可用于治疗遗传性疾病和传染病，以及预防基因突变引起的疾病。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基因检测与预防医学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基因编辑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基因检测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77" r="3147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910" r="36910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人工智能算法通过对大量病例数据的分析，能够辅助医生进行疾病诊断，提高诊断的准确性和效率。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智能诊断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人工智能可以根据个体的基因、生活习惯等信息，制定个性化的预防干预措施，如健康管理计划、饮食和运动建议等。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预防干预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人工智能在预防医学中的应用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8469" r="184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远程监测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通过远程医疗技术，可以对患者的健康状况进行实时监测，及时发现潜在的健康问题，并提供及时的干预措施。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健康教育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远程医疗平台可以用于传播预防医学知识，提高公众的健康意识和自我保健能力。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远程医疗与预防医学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26" r="16626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随着免疫学和生物技术的发展，新型疫苗如mRNA疫苗已成为抗击传染病的重要工具。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新型疫苗研发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基于个体的基因和健康状况，制定个性化的疫苗接种计划，以提高预防效果和减少不良反应。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个性化疫苗接种计划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疫苗研发与预防医学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营养学与预防医学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营养与慢性病预防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合理的膳食结构和营养摄入对预防慢性疾病如心血管疾病、糖尿病等具有重要作用。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功能性食物研究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研究具有特定健康功效的食物成分，开发功能性食品和营养补充剂，以满足不同人群的个性化需求。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预防医学创新实践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https://d.book118.com/768125003022006035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2024-09-13T20:00:27.627</cp:lastPrinted>
  <dcterms:created xsi:type="dcterms:W3CDTF">2024-09-13T12:00:27Z</dcterms:created>
  <dcterms:modified xsi:type="dcterms:W3CDTF">2024-09-13T12:00:29Z</dcterms:modified>
</cp:coreProperties>
</file>