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BDDF6-60CA-4C07-8CE3-CA952B083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B699D-BBB8-4298-9FB5-95F91D388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C52B4-90A8-40B6-AE79-A6F2682D0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385D2-CB1B-4C39-9752-E075B66DB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4BB8E1-45F7-4364-9017-FA56AD676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0F0D31-A15C-4410-8F47-6F0B5AEC2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08589E-A276-42D8-93D2-ECB890103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31650-F60B-41C3-B40D-43122141A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97F40-A0EC-4A05-B340-97F55612E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C3D7D-CC47-4E01-9449-65625185C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F6541-B3C1-4CAC-8B51-84CC1233E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25004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新安法对生产经营单位主要责任人职责和法律责任的规定\n## 1.新安法概述及其重要意义\n### 1.1新安法的背景及实施时间\n### 1.2新安法的主要特点和亮点\n### 1.3新安法对生产经营单位的重要性\n## 2.新安法对生产经营单位主要负责人的职责规定\n### 2.1新安法对主要负责人的定义和范围\n### 2.2主要负责人的安全生产职责\n### 2.3主要负责人的安全生产管理责任\n## 3.新安法对生产经营单位主要负责人的法律责任规定\n### 3.1新安法对主要负责人的行政责任规定\n### 3.2新安法对主要负责人的刑事责任规定\n### 3.3新安法对主要负责人的民事赔偿责任规定\n## 4.新安法对生产经营单位的安全生产管理措施规定\n### 4.1新安法对安全生产管理机构的规定\n### 4.2新安法对安全生产规章制度的规定\n### 4.3新安法对安全生产投入的规定\n## 5.新安法对生产经营单位主要负责人的培训和教育规定\n### 5.1新安法对主要负责人的安全生产培训规定\n### 5.2新安法对主要负责人的安全生产教育规定\n### 5.3新安法对主要负责人的安全生产考核规定\n## 6.新安法对生产经营单位的安全生产监督检查规定\n### 6.1新安法对安全生产监督检查的主体和对象\n### 6.2新安法对安全生产监督检查的内容和方式\n### 6.3新安法对安全生产监督检查的结果和处理\n## 7.新安法对生产经营单位安全生产事故应急救援规定\n### 7.1新安法对安全生产事故应急救援的职责和程序\n### 7.2新安法对安全生产事故应急救援的预案和演练\n### 7.3新安法对安全生产事故应急救援的责任追究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新安法概述及其重要意义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新安法概述及其重要意义</a:t>
            </a:r>
            <a:endParaRPr/>
          </a:p>
        </p:txBody>
      </p:sp>
      <p:sp>
        <p:nvSpPr>
          <p:cNvPr id="9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9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新安法即《中华人民共和国安全生产法》</a:t>
                </a:r>
                <a:endParaRPr/>
              </a:p>
            </p:txBody>
          </p:sp>
          <p:sp>
            <p:nvSpPr>
              <p:cNvPr id="2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于2021年6月10日颁布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自2021年9月1日起施行</a:t>
                </a:r>
                <a:endParaRPr/>
              </a:p>
            </p:txBody>
          </p:sp>
          <p:sp>
            <p:nvSpPr>
              <p:cNvPr id="2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旨在加强安全生产工作</a:t>
                </a:r>
                <a:endParaRPr/>
              </a:p>
            </p:txBody>
          </p:sp>
          <p:sp>
            <p:nvSpPr>
              <p:cNvPr id="2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预防和减少生产安全事故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保障人民群众生命和财产安全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促进经济社会发展</a:t>
                </a:r>
                <a:endParaRPr/>
              </a:p>
            </p:txBody>
          </p:sp>
          <p:sp>
            <p:nvSpPr>
              <p:cNvPr id="2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新安法的背景及实施时间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明确了安全生产工作的重要地位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安全生产工作应当坚持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以人为本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预防为主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综合治理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的方针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安全生产工作是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的重要组成部分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明确了生产经营单位的安全生产责任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生产经营单位应当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建立健全安全生产责任制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生产经营单位的主要负责人对本单位的安全生产工作承担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全面责任</a:t>
                </a:r>
                <a:endParaRPr/>
              </a:p>
            </p:txBody>
          </p:sp>
          <p:pic>
            <p:nvPicPr>
              <p:cNvPr id="23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明确了安全生产监督管理的职责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县级以上人民政府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安全生产监督管理部门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对本行政区域内的安全生产工作实施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综合监督管理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其他有关部门在各自的职责范围内对安全生产工作实施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监督管理</a:t>
                </a:r>
                <a:endParaRPr/>
              </a:p>
            </p:txBody>
          </p:sp>
          <p:pic>
            <p:nvPicPr>
              <p:cNvPr id="24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新安法的主要特点和亮点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规范了生产经营单位的安全生产行为</a:t>
                </a:r>
                <a:endParaRPr/>
              </a:p>
            </p:txBody>
          </p:sp>
          <p:sp>
            <p:nvSpPr>
              <p:cNvPr id="24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生产经营单位必须遵守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安全生产法律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建立健全安全生产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操作规程</a:t>
                </a:r>
                <a:endParaRPr/>
              </a:p>
            </p:txBody>
          </p:sp>
        </p:grpSp>
        <p:grpSp>
          <p:nvGrpSpPr>
            <p:cNvPr id="24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保护了从业人员的安全生产权益</a:t>
                </a:r>
                <a:endParaRPr/>
              </a:p>
            </p:txBody>
          </p:sp>
          <p:sp>
            <p:nvSpPr>
              <p:cNvPr id="25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生产经营单位应当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保障从业人员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安全生产教育培训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制度，提高从业人员的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安全素质</a:t>
                </a:r>
                <a:endParaRPr/>
              </a:p>
            </p:txBody>
          </p:sp>
        </p:grpSp>
        <p:grpSp>
          <p:nvGrpSpPr>
            <p:cNvPr id="25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促进了安全生产工作的健康发展</a:t>
                </a:r>
                <a:endParaRPr/>
              </a:p>
            </p:txBody>
          </p:sp>
          <p:sp>
            <p:nvSpPr>
              <p:cNvPr id="2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新安法的实施将有利于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提高安全生产水平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预防和减少生产安全事故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保障人民群众生命和财产安全</a:t>
                </a:r>
                <a:endParaRPr/>
              </a:p>
            </p:txBody>
          </p:sp>
        </p:grpSp>
      </p:grpSp>
      <p:pic>
        <p:nvPicPr>
          <p:cNvPr id="25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新安法对生产经营单位的重要性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新安法对生产经营单位主要负责人的职责规定</a:t>
            </a:r>
            <a:endParaRPr/>
          </a:p>
        </p:txBody>
      </p:sp>
      <p:sp>
        <p:nvSpPr>
          <p:cNvPr id="26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6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6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6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7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主要负责人是指对本单位的安全生产工作承担全面责任的人员</a:t>
                </a:r>
                <a:endParaRPr/>
              </a:p>
            </p:txBody>
          </p:sp>
          <p:sp>
            <p:nvSpPr>
              <p:cNvPr id="27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生产经营单位的主要负责人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生产经营单位的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安全生产管理机构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负责人</a:t>
                </a:r>
                <a:endParaRPr/>
              </a:p>
            </p:txBody>
          </p:sp>
        </p:grpSp>
        <p:grpSp>
          <p:nvGrpSpPr>
            <p:cNvPr id="27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主要负责人应当具备安全生产知识和管理能力</a:t>
                </a:r>
                <a:endParaRPr/>
              </a:p>
            </p:txBody>
          </p:sp>
          <p:sp>
            <p:nvSpPr>
              <p:cNvPr id="2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安全生产法律法规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督促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安全生产工作的能力</a:t>
                </a:r>
                <a:endParaRPr/>
              </a:p>
            </p:txBody>
          </p:sp>
          <p:sp>
            <p:nvSpPr>
              <p:cNvPr id="27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新安法对主要负责人的定义和范围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安全生产管理措施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安全生产投入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的有效实施</a:t>
                </a:r>
                <a:endParaRPr/>
              </a:p>
            </p:txBody>
          </p:sp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建立健全安全生产责任制</a:t>
                </a:r>
                <a:endParaRPr/>
              </a:p>
            </p:txBody>
          </p:sp>
        </p:grpSp>
        <p:grpSp>
          <p:nvGrpSpPr>
            <p:cNvPr id="28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安全生产规章制度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安全生产教育培训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</a:t>
                </a:r>
                <a:endParaRPr/>
              </a:p>
            </p:txBody>
          </p:sp>
          <p:sp>
            <p:nvSpPr>
              <p:cNvPr id="28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组织制定并实施安全生产规章制度和操作规程</a:t>
                </a:r>
                <a:endParaRPr/>
              </a:p>
            </p:txBody>
          </p:sp>
        </p:grpSp>
        <p:grpSp>
          <p:nvGrpSpPr>
            <p:cNvPr id="28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安全生产资金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安全生产条件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安全生产水平</a:t>
                </a:r>
                <a:endParaRPr/>
              </a:p>
            </p:txBody>
          </p:sp>
          <p:sp>
            <p:nvSpPr>
              <p:cNvPr id="29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保证安全生产投入的有效实施</a:t>
                </a:r>
                <a:endParaRPr/>
              </a:p>
            </p:txBody>
          </p:sp>
        </p:grpSp>
      </p:grpSp>
      <p:pic>
        <p:nvPicPr>
          <p:cNvPr id="29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主要负责人的安全生产职责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9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0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制定并实施安全生产教育培训计划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对从业人员进行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安全生产教育培训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提高从业人员的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安全技能</a:t>
                </a:r>
                <a:endParaRPr/>
              </a:p>
            </p:txBody>
          </p:sp>
          <p:sp>
            <p:nvSpPr>
              <p:cNvPr id="30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组织安全生产检查和隐患排查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消除安全隐患</a:t>
                </a:r>
                <a:endParaRPr/>
              </a:p>
            </p:txBody>
          </p:sp>
          <p:sp>
            <p:nvSpPr>
              <p:cNvPr id="30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制定并实施生产安全事故应急救援预案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生产安全事故应急救援预案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组织演练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endParaRPr/>
              </a:p>
            </p:txBody>
          </p:sp>
          <p:sp>
            <p:nvSpPr>
              <p:cNvPr id="31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主要负责人的安全生产管理责任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新安法对生产经营单位主要负责人的法律责任规定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新安法对主要负责人的行政责任规定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主要负责人未履行安全生产职责的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安全生产监督管理部门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责令限期改正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罚款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停产停业整顿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主要负责人未保障安全生产投入的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安全生产监督管理部门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责令限期改正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罚款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停产停业整顿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新安法对主要负责人的刑事责任规定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主要负责人因违反安全生产法律法规造成生产安全事故的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构成犯罪的，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追究刑事责任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拘役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有期徒刑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等刑事处罚</a:t>
            </a:r>
            <a:endParaRPr/>
          </a:p>
        </p:txBody>
      </p:sp>
      <p:cxnSp>
        <p:nvCxnSpPr>
          <p:cNvPr id="2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新安法对主要负责人的民事赔偿责任规定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主要负责人因违反安全生产法律法规造成生产安全事故的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受害人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承担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民事赔偿责任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赔偿损失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恢复原状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</p:txBody>
      </p:sp>
      <p:cxnSp>
        <p:nvCxnSpPr>
          <p:cNvPr id="32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新安法对生产经营单位的安全生产管理措施规定</a:t>
            </a:r>
            <a:endParaRPr/>
          </a:p>
        </p:txBody>
      </p:sp>
      <p:sp>
        <p:nvSpPr>
          <p:cNvPr id="3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3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生产经营单位应当设立安全生产管理机构</a:t>
                </a:r>
                <a:endParaRPr/>
              </a:p>
            </p:txBody>
          </p:sp>
          <p:sp>
            <p:nvSpPr>
              <p:cNvPr id="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安全生产法律法规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的落实</a:t>
                </a:r>
                <a:endParaRPr/>
              </a:p>
            </p:txBody>
          </p:sp>
          <p:sp>
            <p:nvSpPr>
              <p:cNvPr id="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安全生产管理机构的职责</a:t>
                </a:r>
                <a:endParaRPr/>
              </a:p>
            </p:txBody>
          </p:sp>
          <p:sp>
            <p:nvSpPr>
              <p:cNvPr id="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安全生产规章制度和操作规程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安全生产教育培训和考核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安全隐患</a:t>
                </a:r>
                <a:endParaRPr/>
              </a:p>
            </p:txBody>
          </p:sp>
          <p:sp>
            <p:nvSpPr>
              <p:cNvPr id="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新安法对安全生产管理机构的规定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https://d.book118.com/768125004025006042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新安法概述及其重要意义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2024-09-21T05:07:48.208</cp:lastPrinted>
  <dcterms:created xsi:type="dcterms:W3CDTF">2024-09-20T21:07:48Z</dcterms:created>
  <dcterms:modified xsi:type="dcterms:W3CDTF">2024-09-20T21:07:50Z</dcterms:modified>
</cp:coreProperties>
</file>