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162F181-925C-498A-8DAA-C18BFDF7490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92953-8273-4F3F-B863-AFA033FC9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348752-C9D4-4A89-B803-5DB7681AB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9C86D-49A3-4B3C-BF7F-EB5716739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B5AE26-DD67-454C-A4ED-45F41B7C6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E2B389-2777-424F-9713-AF76ED06A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132157-8F98-4501-820F-DAF6CA102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A9E8DE-81C9-4803-9C6E-B4D12D8E7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4495F3-6344-4169-B45E-D1D4CFFF0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F8B302-203F-4C24-B117-E412AC57C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F9280-BD90-4A14-BEE9-69F830ED8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E6AE4-789A-4E6B-AAE2-43EC9286C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5E321A8-BE0B-4C39-8A0A-F44A7653353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742479B-DD5E-4DD1-8CB4-B2E9FFB6FB5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26131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工作流程优化咨询提升工作效率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矩形: 圆角 42"/>
          <p:cNvSpPr/>
          <p:nvPr/>
        </p:nvSpPr>
        <p:spPr>
          <a:xfrm>
            <a:off x="799200" y="132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6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10609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7" name="content"/>
          <p:cNvSpPr/>
          <p:nvPr/>
        </p:nvSpPr>
        <p:spPr>
          <a:xfrm>
            <a:off x="798840" y="21697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工作流程分析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工作流程评估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工作流程优化方案设计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实施工作流程优化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79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8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工作流程优化咨询提升工作效率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工作流程优化咨询是指通过对企业现有工作流程的分析、评估和优化，以提高工作效率和降低成本。本次咨询旨在帮助企业找到最适合自己的工作流程，从而提升整体工作效率。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为什么需要工作流程优化咨询</a:t>
            </a:r>
            <a:r>
              <a:rPr lang="en-US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?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9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减少重复劳动，避免资源浪费，提高生产率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提高工作效率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节省时间和资源，降低企业的运营成本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降低成本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员工工作更加顺畅，提高员工的工作满意度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提升员工满意度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不同部门之间的协调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不同部门之间的工作流程可能存在冲突，需要统一协调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2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技术限制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有些工作流程可能受到技术限制，需要寻找合适的技术支持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优化工作流程的挑战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复杂的现有流程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企业可能有复杂的工作流程，需要耗费大量时间和精力来优化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工作流程优化咨询的目标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建立更加高效的工作流程，提升整体工作效率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提升工作效率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使企业更具竞争力，适应市场的快速变化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提升竞争力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通过优化工作流程，降低企业的运营成本，提高盈利能力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降低成本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工作流程优化策略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739880" y="221436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为了有效优化工作流程，企业可以采取一系列策略，包括流程重组、技术升级和员工培训。通过不断优化和改进，企业可以实现工作效率的持续提升，增强竞争力。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工作流程优化的关键步骤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深入了解企业现有工作流程，找出问题点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分析现有流程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根据分析结果制定实施工作流程优化的方案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制定优化方案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组织实施优化方案，监控效果并及时调整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执行方案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持续评估和改进工作流程，确保持续优化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工作流程案例分析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通过案例分析可以更直观地了解工作流程优化的过程和效果。实际案例展示了优化工作流程对企业的影响，为其他企业提供借鉴和启示。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工作流程优化的效益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减少浪费，提高生产力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提高工作效率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节省时间和资源，降低成本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降低成本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提高员工工作体验，减少工作压力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提升员工满意度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149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15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1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工作流程分析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工作流程分析的重要性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全面了解企业的运作情况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深入了解现有流程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为优化提供依据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发现问题和瓶颈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提供数据支持和指导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制定优化方案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分析数据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深入分析并发现问题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确定改进方向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制定方案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制定适合企业的优化方案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实施方案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落实优化方案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监控效果并调整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工作流程分析的步骤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收集数据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收集现有工作流程数据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包括流程图、报表、员工反馈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8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工作流程分析的工具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工作流程分析工具包括流程图、数据分析工具和员工反馈。流程图可以清晰展示工作流程，数据分析工具可快速处理数据，员工反馈帮助改进流程。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工作流程分析的实际案例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物料等待时间优化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生产线优化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20%</a:t>
            </a: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生产效率提升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工作流程分析案例展示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物料等待时间过长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问题发现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生产效率提升</a:t>
            </a: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20%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实施结果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缩短等待时间、流程优化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202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20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4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第三章 工作流程评估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工作流程评估的意义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content"/>
          <p:cNvSpPr/>
          <p:nvPr/>
        </p:nvSpPr>
        <p:spPr>
          <a:xfrm>
            <a:off x="1739880" y="221436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工作流程的效果是非常重要的，可以帮助企业了解到优化后工作流程的实际效果，是否达到了期望目标。同时，评估还能发现工作流程中存在的问题和瓶颈，为进一步优化提供指导。持续改进的基础是评估工作流程，持续改进可以帮助企业不断提高效率和质量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资源利用率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员工满意度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工作流程评估的指标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生产效率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2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2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https://d.book118.com/768126131010006050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工作流程优化咨询提升工作效率</vt:lpstr>
      <vt:lpstr>目录</vt:lpstr>
      <vt:lpstr>第1章 简介</vt:lpstr>
      <vt:lpstr> </vt:lpstr>
      <vt:lpstr>为什么需要工作流程优化咨询?</vt:lpstr>
      <vt:lpstr>优化工作流程的挑战</vt:lpstr>
      <vt:lpstr>工作流程优化咨询的目标</vt:lpstr>
      <vt:lpstr>工作流程优化策略</vt:lpstr>
      <vt:lpstr>工作流程优化的关键步骤</vt:lpstr>
      <vt:lpstr> </vt:lpstr>
      <vt:lpstr>工作流程优化的效益</vt:lpstr>
      <vt:lpstr>第2章 工作流程分析</vt:lpstr>
      <vt:lpstr>工作流程分析的重要性</vt:lpstr>
      <vt:lpstr>工作流程分析的步骤</vt:lpstr>
      <vt:lpstr> </vt:lpstr>
      <vt:lpstr>工作流程分析的实际案例</vt:lpstr>
      <vt:lpstr>工作流程分析案例展示</vt:lpstr>
      <vt:lpstr>第三章 工作流程评估</vt:lpstr>
      <vt:lpstr>工作流程评估的意义</vt:lpstr>
      <vt:lpstr>工作流程评估的指标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2024-09-29T14:35:15.077</cp:lastPrinted>
  <dcterms:created xsi:type="dcterms:W3CDTF">2024-09-29T06:35:15Z</dcterms:created>
  <dcterms:modified xsi:type="dcterms:W3CDTF">2024-09-29T06:35:17Z</dcterms:modified>
</cp:coreProperties>
</file>