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168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9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FFF98-FDEF-42A7-B426-6C074FCD6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6AF27-F87C-4C02-BC25-B1EEFFC8B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A742C-42A0-4AB6-BBD6-CAFC201AE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908CB0-AC72-4B25-B4D1-21C657F2A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114F2F-B37E-4DBC-AFAC-56FEEAF23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D297ED-9E54-47A7-B3F3-FB51C4C6A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FF39BF-27B1-4637-B70E-DCF5FB6A0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DCF6D1-FFBE-45E7-8ACB-EA95BEAA5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64920C-2C84-446D-8710-A62868581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FD5CB-DAD5-4C82-9C81-F8A3398A6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E78C97-FD61-4F49-98CD-52D0DA854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7158" r:id="rId2"/>
    <p:sldLayoutId id="2147497159" r:id="rId3"/>
    <p:sldLayoutId id="2147497160" r:id="rId4"/>
    <p:sldLayoutId id="2147497161" r:id="rId5"/>
    <p:sldLayoutId id="2147497162" r:id="rId6"/>
    <p:sldLayoutId id="2147497163" r:id="rId7"/>
    <p:sldLayoutId id="2147497164" r:id="rId8"/>
    <p:sldLayoutId id="2147497165" r:id="rId9"/>
    <p:sldLayoutId id="2147497166" r:id="rId10"/>
    <p:sldLayoutId id="214749716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88.xml" /><Relationship Id="rId21" Type="http://schemas.openxmlformats.org/officeDocument/2006/relationships/tags" Target="../tags/tag89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2613313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2024年售后服务体系改革总结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售后服务体系改革背景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售后服务体系改革内容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售后服务体系改革成果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售后服务体系改革经验教训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未来售后服务体系展望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https://d.book118.com/768126133131006033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2024年售后服务体系改革总结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2024-09-11T23:26:21.799</cp:lastPrinted>
  <dcterms:created xsi:type="dcterms:W3CDTF">2024-09-11T15:26:21Z</dcterms:created>
  <dcterms:modified xsi:type="dcterms:W3CDTF">2024-09-11T15:26:23Z</dcterms:modified>
</cp:coreProperties>
</file>