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33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9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2B492-8E5D-4A54-A331-512885130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FCC28-9DBC-4FA5-B1DF-B0730906F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E08E6-BD51-4F4B-8144-74351E08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9E03C-856B-497A-92D8-459AA8A18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85060-9183-4FFF-BC49-F9414769D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4FE2D-0B99-4CA2-B2FC-F0A69EB4E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CC492-6BCE-4D7E-9FAA-718EC4A1B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94E6DA-C06D-4A85-BA7B-F7E39DAC9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4DE7A-4F8A-434A-B447-DC90C256B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8A668-DB8B-45FB-B516-3091A3410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613F4-936A-41B0-B62C-084A04B49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328" r:id="rId2"/>
    <p:sldLayoutId id="2147487329" r:id="rId3"/>
    <p:sldLayoutId id="2147487330" r:id="rId4"/>
    <p:sldLayoutId id="2147487331" r:id="rId5"/>
    <p:sldLayoutId id="2147487332" r:id="rId6"/>
    <p:sldLayoutId id="2147487333" r:id="rId7"/>
    <p:sldLayoutId id="2147487334" r:id="rId8"/>
    <p:sldLayoutId id="2147487335" r:id="rId9"/>
    <p:sldLayoutId id="2147487336" r:id="rId10"/>
    <p:sldLayoutId id="21474873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27020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汇报人：晨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白色方案进攻路线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102870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102870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白色方案进攻路线的背景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102870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316357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316357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白色方案进攻路线的实施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316357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529844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529844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白色方案进攻路线的成果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529844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743331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743331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白色方案进攻路线的挑战与应对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743331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9568180" y="302006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9568180" y="4171950"/>
            <a:ext cx="1863725" cy="18434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白色方案进攻路线的未来展望</a:t>
            </a:r>
            <a:endParaRPr lang="zh-CN" altLang="en-US" sz="24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103"/>
          <p:cNvSpPr/>
          <p:nvPr>
            <p:custDataLst>
              <p:tags r:id="rId19"/>
            </p:custDataLst>
          </p:nvPr>
        </p:nvSpPr>
        <p:spPr>
          <a:xfrm>
            <a:off x="9568180" y="380746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白色方案进攻路线的背景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白色方案的起源</a:t>
            </a:r>
            <a:endParaRPr lang="zh-CN" altLang="en-US"/>
          </a:p>
        </p:txBody>
      </p:sp>
      <p:sp>
        <p:nvSpPr>
          <p:cNvPr id="10489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德国在第一次世界大战后，面临严重的经济和政治危机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希特勒为了转移国内视线，决定发动战争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德国认为英法的绥靖政策对其有利，决定在西线发动进攻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德国制定了一系列计划，其中“白色方案”是针对法国的作战计划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进攻路线的制定过程</a:t>
            </a:r>
            <a:endParaRPr lang="zh-CN" altLang="en-US"/>
          </a:p>
        </p:txBody>
      </p:sp>
      <p:sp>
        <p:nvSpPr>
          <p:cNvPr id="10490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德军统帅部对战略计划进行了多次讨论和修改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进攻路线经过了慎重选择和精确计算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德军对敌方防御进行了详细侦察和分析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德军在制定进攻路线时充分考虑了天气和地形等因素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进攻路线的目标</a:t>
            </a:r>
            <a:endParaRPr lang="zh-CN" altLang="en-US"/>
          </a:p>
        </p:txBody>
      </p:sp>
      <p:sp>
        <p:nvSpPr>
          <p:cNvPr id="1049092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占领法国北部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96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2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包围并歼灭法国北部和比利时的盟军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0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夺取比利时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4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攻占荷兰和卢森堡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914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白色方案进攻路线的实施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进攻路线的具体内容</a:t>
            </a:r>
            <a:endParaRPr lang="zh-CN" altLang="en-US"/>
          </a:p>
        </p:txBody>
      </p:sp>
      <p:sp>
        <p:nvSpPr>
          <p:cNvPr id="10491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进攻起点：比利时边境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进攻方向：阿登高地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进攻兵力：135个师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2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进攻特点：大规模使用坦克和机械化部队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进攻路线的实施过程</a:t>
            </a:r>
            <a:endParaRPr lang="zh-CN" altLang="en-US"/>
          </a:p>
        </p:txBody>
      </p:sp>
      <p:sp>
        <p:nvSpPr>
          <p:cNvPr id="1049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德军在比利时和法国北部地区展开进攻，试图绕过马其诺防线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德军在阿登地区进行大规模集结，准备发起进攻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德军在阿登地区的进攻取得成功，突破了盟军的防线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德军在比利时和法国北部的进攻也取得进展，最终迫使盟军撤退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进攻路线的关键节点</a:t>
            </a:r>
            <a:endParaRPr lang="zh-CN" altLang="en-US"/>
          </a:p>
        </p:txBody>
      </p:sp>
      <p:sp>
        <p:nvSpPr>
          <p:cNvPr id="10493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关键节点3：法国海军的投降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关键节点4：敦刻尔克撤退行动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关键节点1：突破马其诺防线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关键节点2：比利时和荷兰的投降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38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白色方案进攻路线的成果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https://d.book118.com/768127020121006025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3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5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白色方案进攻路线</vt:lpstr>
      <vt:lpstr>目录</vt:lpstr>
      <vt:lpstr>白色方案进攻路线的背景</vt:lpstr>
      <vt:lpstr>白色方案的起源</vt:lpstr>
      <vt:lpstr>进攻路线的制定过程</vt:lpstr>
      <vt:lpstr>进攻路线的目标</vt:lpstr>
      <vt:lpstr>白色方案进攻路线的实施</vt:lpstr>
      <vt:lpstr>进攻路线的具体内容</vt:lpstr>
      <vt:lpstr>进攻路线的实施过程</vt:lpstr>
      <vt:lpstr>进攻路线的关键节点</vt:lpstr>
      <vt:lpstr>白色方案进攻路线的成果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2024-09-02T13:36:24.436</cp:lastPrinted>
  <dcterms:created xsi:type="dcterms:W3CDTF">2024-09-02T05:36:24Z</dcterms:created>
  <dcterms:modified xsi:type="dcterms:W3CDTF">2024-09-02T05:36:26Z</dcterms:modified>
</cp:coreProperties>
</file>