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F10B-7041-4296-92B1-B2CB6B4E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8436-A391-4BE1-A911-B9781076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DC45D-4B4B-4B3B-A2FD-95F52A01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FD009-28BF-451F-AEC8-0665EC225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41BC7-2323-4CED-A1E3-D118CA04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EF3EE-3CE2-4A24-8FF4-74D5A88F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6A9D1-385E-4B72-B836-D91FAF843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CDB03-FE53-4459-9438-EF81DAA9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03E0B-876E-47EC-B654-203CEF8C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D8E3F-BB26-4D57-A330-8D9D1DA0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E098B-92C0-404D-8DA8-7130A25D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702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商贸企业安全风险管理与隐患排查治理的应用技巧与经验分享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安全风险识别与评估技术应用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安全风险管理与隐患排查治理挑战及应对策略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分享安全风险管理和隐患排查治理的实践经验，促进企业之间的交流与合作。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推动商贸企业建立健全安全风险管理体系，提升企业安全管理水平。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85" b="16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270" r="42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提高商贸企业对安全风险的认识和重视程度，加强风险防控意识。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商贸企业安全风险管理的现状、挑战与趋势分析。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安全隐患排查治理的方法、技巧与案例分享。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商贸企业如何建立完善的安全风险管理体系。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安全风险管理与隐患排查治理的实践应用与经验总结。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指可能对商贸企业的正常运营、资产安全、员工安全等方面造成不良影响的不确定性因素。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可分为自然灾害、事故灾难、公共卫生事件、社会安全事件等四大类。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包括市场需求变化、竞争压力、价格波动等。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涉及违反法律法规、知识产权侵权、合同纠纷等。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包括资金链断裂、欺诈行为、不良的债务等。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包括供应商的不稳定、物流运输中的延误、损坏或丢失等。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涉及数据泄露、网络攻击、系统瘫痪等。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商贸企业面临的主要安全风险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通过识别和管理安全风险，确保企业在面临各种挑战时能够保持正常运营。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保障企业持续运营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保护企业资产和员工安全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维护企业声誉和品牌形象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降低因安全风险导致的财产损失和人员伤亡，维护企业和员工的利益。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强化安全风险管理能力，有助于企业在激烈的市场竞争中保持领先地位。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积极应对和管理安全风险，有助于塑造企业稳健、可信赖的品牌形象。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隐患排查方法及步骤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891" b="68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94" r="147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281" r="928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明确排查目标、范围、时间、人员等要素，制定详细的排查计划。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深入现场，通过目视检查、询问、听取汇报等方式，全面了解现场安全状况。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运用专业知识和经验，对现场存在的各类隐患进行识别，并做好记录。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对识别出的隐患进行评估，确定其危害程度和整改优先级。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制定治理措施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实施治理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治理措施制定与实施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根据隐患评估结果，制定相应的治理措施，明确整改目标、时间、责任人等要素。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按照治理措施的要求，认真组织实施，确保整改到位。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合理调配人力、物力、财力等资源，确保治理措施的顺利实施。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对治理后的隐患进行跟踪验证，确保整改效果符合要求。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某商贸企业成功治理电气火灾隐患的经验分享。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某商贸企业成功治理危化品泄漏隐患的经验分享。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某商贸企业成功治理特种设备安全隐患的经验分享。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通过案例分析，总结成功的治理经验和做法，为其他商贸企业提供借鉴和参考。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案例分析：成功治理经验分享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https://d.book118.com/768127027015006032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2024-09-09T09:20:24.666</cp:lastPrinted>
  <dcterms:created xsi:type="dcterms:W3CDTF">2024-09-09T01:20:24Z</dcterms:created>
  <dcterms:modified xsi:type="dcterms:W3CDTF">2024-09-09T01:20:26Z</dcterms:modified>
</cp:coreProperties>
</file>