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E0461-ABDB-4FAF-880C-654406737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EA856-91A1-4CDB-BD22-CEADB8486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8FC5A-67DD-4A7B-ABC4-8229B23BC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18FBE-2D91-4E73-A9F7-E27A5E192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C172A6-4DB1-4559-B673-99B0F6436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3AA484-2177-4D1C-A0CC-265555C27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566F09-0C24-4C18-B42E-5C8BDD3C1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F793B-162B-4B75-B20C-36BB0A22C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47384-C4FF-442E-9F03-F8B996137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BA1E1-4B1C-4C29-B0A3-91C7CE690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AE94C-6B2D-4D01-92AA-927CD21C0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2713200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水利水电工程造价定额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水利水电工程造价概述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水利水电工程定额应用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水利水电工程造价计算实例分析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水利水电工程造价管理策略探讨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水利水电工程造价概述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工程造价定义与分类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工程造价定义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指建设一项工程预期开支或实际开支的全部固定资产投资费用。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工程造价分类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根据工程不同建设阶段，可分为投资估算、设计概算、修正概算、施工图预算、工程结算和竣工决算等。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工程规模大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水利水电工程通常涉及水库、大坝、水电站等大型建筑物，工程规模较大。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投资额度高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由于工程规模大、技术复杂，水利水电工程投资额度通常较高。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建设周期长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水利水电工程建设周期较长，通常需要数年甚至十数年时间。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受自然条件影响大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水利水电工程受地形、地质、水文等自然条件影响较大。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水利水电工程特点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42" b="16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通过合理的造价管理，可以有效控制工程投资，避免资金浪费。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控制工程投资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优化设计方案、合理选用材料和设备，可以降低工程造价，提高工程经济效益。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提高经济效益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合理的造价管理可以确保工程所需资金得到合理分配，从而保证工程质量。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保证工程质量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有效的造价管理可以协调各方利益，确保工程建设顺利进行。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促进工程建设顺利进行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造价管理重要性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定额基础知识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水利水电工程造价定额是指在一定生产技术和管理水平下，完成单位合格产品所必须消耗的人工、材料、机械台班等资源的数量标准。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定额概念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水利水电工程造价定额是编制工程概预算、进行工程招投标、签订施工合同、确定和控制工程造价的基础和依据，对加强水利水电工程建设管理、提高投资效益具有重要意义。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水利水电工程造价定额按专业分为建筑工程定额、安装工程定额、设备工器具定额等；按性质分为劳动定额、材料消耗定额、机械台班使用定额等。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水利水电工程造价定额包括人工工日消耗量、材料消耗量、机械台班消耗量、费用标准等，反映了社会平均先进水平，是编制和审查工程概预算的基础。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水利水电工程造价定额的编制应遵循科学性、合理性、先进性、稳定性和适用性的原则，既要符合国家的方针政策，又要反映水利水电工程建设的实际情况。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造价定额的编制一般采用经验估工法、统计分析法、技术测定法和比较类推法等方法。在编制过程中，应注重调查研究，掌握第一手资料，确保定额的准确性和可靠性。同时，要随着生产技术和管理水平的提高，及时对定额进行修订和完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定额编制原则与方法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水利水电工程定额应用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专家经验法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利用专家经验，结合工程实际情况，对投资进行估算。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根据水利水电工程的特点，采用适当的估算指标，如单位造价、单位生产能力造价等，进行投资估算。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类似工程比较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参考类似工程的造价资料，结合当前工程的实际情况，对投资进行估算。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投资估算阶段定额应用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概算定额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根据设计文件、图纸和概算定额，计算各分项工程的工程量，进而计算工程总造价。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类似工程比较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参考类似工程的设计概算资料，结合当前工程的实际情况，对设计概算进行调整。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邀请专家对设计概算进行评审，提出修改意见和建议。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设计概算阶段定额应用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预算定额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根据施工图纸、预算定额和相关文件，计算各分项工程的工程量，进而计算工程总造价。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工程量清单计价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根据施工图纸和工程量清单计价规范，编制工程量清单，并进行计价。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造价软件应用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利用专业的造价软件，进行工程量计算和计价，提高预算的准确性和效率。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施工图预算阶段定额应用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https://d.book118.com/768127132000006036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2024-09-15T00:58:33.814</cp:lastPrinted>
  <dcterms:created xsi:type="dcterms:W3CDTF">2024-09-14T16:58:33Z</dcterms:created>
  <dcterms:modified xsi:type="dcterms:W3CDTF">2024-09-14T16:58:35Z</dcterms:modified>
</cp:coreProperties>
</file>