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2" r:id="rId11"/>
  </p:sldIdLst>
  <p:sldSz cx="12192000" cy="6858000"/>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tags" Target="tags/tag1.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heme" Target="theme/theme1.xml" /><Relationship Id="rId16"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4483CCF-5945-4AF3-9BAD-7B851B3A58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96EB276-7F14-4AF2-8B3F-3741F984C2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46D8A30-B422-43F0-8A2A-745EF8010B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1A966BE-B70F-47B2-9AF5-84588DCDD66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32A315D-DDF8-4C2F-B4DB-26595C1EEBC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490EF7B-89AE-4E44-82FA-DDE4A4C1785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493B8F6-F2B7-4071-BF7D-66A1B805BB8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88E7215-8C05-4024-AE3C-F823E970AD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1AFBAE1-8B41-4199-AB73-B08B37C2687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8594ADE-06ED-43BD-8692-BA79EE9E48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BBBCF09-136A-476B-93FC-F4BAC7391E3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68130015113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1004" y="845344"/>
            <a:ext cx="11029991"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000000">
                    <a:alpha val="100000"/>
                  </a:srgbClr>
                </a:solidFill>
                <a:latin typeface="Microsoft Yahei"/>
                <a:ea typeface="Microsoft Yahei"/>
                <a:cs typeface="Microsoft Yahei"/>
              </a:rPr>
              <a:t>警示标志安全管理制度</a:t>
            </a:r>
          </a:p>
        </p:txBody>
      </p:sp>
      <p:sp>
        <p:nvSpPr>
          <p:cNvPr id="3" name="TextBox 3"/>
          <p:cNvSpPr txBox="1"/>
          <p:nvPr/>
        </p:nvSpPr>
        <p:spPr>
          <a:xfrm>
            <a:off x="581004" y="4871256"/>
            <a:ext cx="3607967" cy="4000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汇报人：</a:t>
            </a:r>
          </a:p>
        </p:txBody>
      </p:sp>
      <p:sp>
        <p:nvSpPr>
          <p:cNvPr id="4" name="TextBox 4"/>
          <p:cNvSpPr txBox="1"/>
          <p:nvPr/>
        </p:nvSpPr>
        <p:spPr>
          <a:xfrm>
            <a:off x="581004" y="5480856"/>
            <a:ext cx="3128727"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汇报时间：</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警示标志的种类和用途</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警示标志的制作与设置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警示标志安全管理制度的实施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结论与建议</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01</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引言</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通过设置警示标志，提醒员工注意安全，减少事故发生。</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提高员工安全意识</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417" r="1641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保障企业生产安全</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75" r="166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法律法规要求</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确保企业生产过程中的安全，避免因安全事故导致的损失。</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根据国家法律法规，企业必须建立相应的安全管理制度，并设置相应的安全警示标志。</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9776" r="1977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10631" r="10631"/>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用于提醒人们注意安全的标识，通常以醒目的颜色和图案表示。</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警示标志</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企业为了保障员工生命安全和企业财产安全而制定的一系列规章制度。</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安全管理制度</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定义与概念</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02</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警示标志的种类和用途</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表示禁止某种行为或活动的标志。</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禁止标志通常为红色背景，上面有一个黑色的圆圈和一条斜线，用于指示某种行为或活动是禁止的，如禁止吸烟、禁止通行等。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禁止标志</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21" b="542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表示警告某种潜在危险或风险的标志。</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警告标志通常为黄色背景，上面有一个黑色的三角形和一条斜线，用于提醒人们注意潜在的危险或风险，如当心触电、当心落物等。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警告标志</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详细描述</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总结词</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https://d.book118.com/768130015113006046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41</Paragraphs>
  <Slides>9</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9</vt:i4>
      </vt:variant>
    </vt:vector>
  </HeadingPairs>
  <TitlesOfParts>
    <vt:vector baseType="lpstr" size="13">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2024-09-27T17:25:37.868</cp:lastPrinted>
  <dcterms:created xsi:type="dcterms:W3CDTF">2024-09-27T09:25:37Z</dcterms:created>
  <dcterms:modified xsi:type="dcterms:W3CDTF">2024-09-27T09:25:39Z</dcterms:modified>
</cp:coreProperties>
</file>