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1E79-109A-4D57-A98A-45F3C1EBE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D841-9955-4EC7-A50D-FB1260C0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529F0-1D45-4472-8468-E78136B0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1F167-6F71-4C2B-8FC0-C21D6F6B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15AD3-BB28-43B9-B9BF-3ED4D2CC9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8D003-8790-4BDD-8482-E622A8C11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7B017-CE24-4828-A09F-214952AF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945E5-713A-4BB4-87F4-2EAE6CD7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C2D0-72BB-4FE6-A705-D7801B229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4F7C-C763-4CB2-99F0-73E9E77E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927D5-CBCB-467F-89DA-881A86557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005506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消化内科医生个人年终述职报告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000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000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对医院及科室的建议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本年度完成工作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完成了超过1000例消化内科门诊和住院患者的诊疗工作，提供了专业的诊断和治疗建议。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参与了多项消化内科临床研究，为患者提供了最新的诊疗方案和技术。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定期参加学术交流会议，与同行分享诊疗经验和研究成果，提高了自己的专业水平。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对大部分患者采用了内镜下治疗，有效缓解了患者的症状，提高了治愈率。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对于病情较重的患者，与外科医生密切合作，进行了手术治疗，取得了良好的治疗效果。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对于慢性疾病患者，制定了个性化的治疗方案，通过药物治疗和健康指导，帮助患者控制病情。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患者治疗情况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参与了一项针对慢性胃炎的流行病学调查，为慢性胃炎的预防和治疗提供了科学依据。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参与了一项针对消化内科疾病的健康教育项目，提高了患者对消化内科疾病的认知和自我管理能力。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参与了一项针对消化系统肿瘤的临床研究，为患者提供了新的治疗选择。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参与的医疗项目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今年我系统学习了消化内科的最新研究成果和诊疗指南，参加了多次学术研讨会，不断更新自己的专业知识库。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通过参与疑难病例讨论、观摩手术操作，我提高了自己的临床判断和处置能力，特别是在处理复杂消化系统疾病方面有了明显进步。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57" r="31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在团队协作中，我能够发挥专业优势，与团队成员有效沟通，共同完成诊疗任务，提高了团队的凝聚力和工作效率。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在医患沟通方面，我注重倾听患者诉求，用通俗易懂的语言解释病情和治疗方案，有效缓解了患者焦虑情绪。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我始终保持认真负责的工作态度，对待每一位患者都一视同仁，尽心尽力提供优质的医疗服务。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在工作中，我严守医疗规范和操作规程，对患者的病情和治疗结果负责，确保诊疗过程的安全和有效性。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工作态度与责任心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https://d.book118.com/768130055066006024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2024-08-31T16:05:42.451</cp:lastPrinted>
  <dcterms:created xsi:type="dcterms:W3CDTF">2024-08-31T08:05:42Z</dcterms:created>
  <dcterms:modified xsi:type="dcterms:W3CDTF">2024-08-31T08:05:44Z</dcterms:modified>
</cp:coreProperties>
</file>