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D2117-1195-48F9-8C91-630129EE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726B1-EB11-4B6A-8AFE-F0C1F862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4DCA5-86D9-4EBE-8509-E29CB6A2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6305D-3E79-41E0-9FB8-64887C5C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1DA3E-00ED-469E-906F-96095D34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E25D9-E174-4421-A0C3-5643C627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2CC2E-2CDE-45EF-9258-10063D89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E0EB0-44B3-49E4-AD61-7CDA23482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5C65F-4194-45C0-9EE0-03AEC6514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B9FC6-6186-4755-A84A-51A6A7C8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5BC68-3F4C-4098-BDB1-91C3CCB5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103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耕地后备资源数据库标准构建与应用\n## 1.耕地后备资源数据库概述\n### 1.1耕地后备资源数据库的定义与意义\n### 1.2耕地后备资源数据库的发展历程\n### 1.3耕地后备资源数据库的类型与特点\n## 2.耕地后备资源数据库设计\n### 2.1数据库结构设计\n### 2.2数据表设计\n### 2.3数据字段设计\n## 3.耕地后备资源数据库数据采集与处理\n### 3.1数据采集方法与技术\n### 3.2数据预处理方法\n### 3.3数据质量评价与检查\n## 4.耕地后备资源数据库管理与维护\n### 4.1数据库管理系统选择与应用\n### 4.2数据库安全管理与备份\n### 4.3数据库性能优化与维护\n## 5.耕地后备资源数据库应用与案例分析\n### 5.1数据库在耕地后备资源管理中的应用\n### 5.2数据库在耕地后备资源规划中的应用\n### 5.3数据库在耕地后备资源监测中的应用\n## 6.耕地后备资源数据库发展趋势与展望\n### 6.1数据库技术发展对耕地后备资源数据库的影响\n### 6.2耕地后备资源数据库建设的挑战与机遇\n### 6.3未来耕地后备资源数据库发展方向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耕地后备资源数据库标准构建与应用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耕地后备资源数据库概述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定义：耕地后备资源数据库是一个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综合性、动态性、多尺度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的数据库，旨在存储和管理耕地后备资源的相关信息，为耕地资源的合理利用、保护和规划提供支持。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综合性：数据库包含了耕地后备资源的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类型、数量、质量、分布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等多种信息。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动态性：数据库能够实时更新，反映耕地后备资源的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变化情况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多尺度：数据库支持多种空间尺度，如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国家、省、市、县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意义：耕地后备资源数据库对于耕地资源的保护、利用和规划具有重要意义。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保护耕地资源：通过对耕地后备资源的数据库管理，有助于了解耕地资源的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现状和潜力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，从而制定有效的保护措施。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合理开发利用：数据库可以为耕地资源的开发利用提供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科学依据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，避免盲目开发导致的环境问题。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优化规划：通过对耕地后备资源的数据库分析，可以为政府部门提供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，有助于制定合理的土地利用规划。</a:t>
            </a:r>
            <a:endParaRPr/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耕地后备资源数据库的定义与意义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4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初期阶段（20世纪80年代-90年代）：耕地后备资源数据库主要以纸质地图为基础，存储信息较为有限。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中期阶段（21世纪初-2010年）：随着计算机技术的发展，耕地后备资源数据库逐渐向电子地图过渡，信息存储和处理能力得到提升。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当前阶段（2010年至今）：耕地后备资源数据库进入信息化、智能化发展阶段，通过大数据、云计算等技术手段，实现了数据的实时更新和高效管理。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耕地后备资源数据库的发展历程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耕地后备资源数据库的类型与特点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类型：根据数据库的管理主体和使用对象，耕地后备资源数据库可以分为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国家层面、省级层面、市级层面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特点：各类耕地后备资源数据库具有以下共同特点：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：数据库包含了耕地后备资源的多种信息。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：数据库能够实时更新，反映耕地后备资源的变化情况。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多尺度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：数据库支持多种空间尺度。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易用性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：数据库界面友好，易于操作和使用。</a:t>
            </a:r>
            <a:endParaRPr/>
          </a:p>
        </p:txBody>
      </p:sp>
      <p:cxnSp>
        <p:nvCxnSpPr>
          <p:cNvPr id="15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耕地后备资源数据库设计</a:t>
            </a:r>
            <a:endParaRPr/>
          </a:p>
        </p:txBody>
      </p:sp>
      <p:sp>
        <p:nvSpPr>
          <p:cNvPr id="1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逻辑结构设计：根据耕地后备资源的数据特点和需求，设计数据库的表结构和关系。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表结构：包括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基本信息表、空间信息表、属性信息表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主键、外键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等关系，实现表之间的关联。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物理结构设计：根据数据库的逻辑结构，选择合适的数据库管理系统和存储方式。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数据库管理系统：如MySQL、Oracle、SQL Server等。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存储方式：如关系型数据库、NoSQL数据库等。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数据库结构设计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基本信息表：存储耕地后备资源的基本信息，如编号、名称、类型、面积等。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空间信息表：存储耕地后备资源的空间位置信息，如经度、纬度、几何形状等。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属性信息表：存储耕地后备资源的属性信息，如土壤类型、环境质量、利用现状等。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数据表设计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数据字段设计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基本信息字段：如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编号、名称、类型、面积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cxnSp>
            <p:nvCxnSpPr>
              <p:cNvPr id="18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空间信息字段：如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经度、纬度、几何形状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</p:grpSp>
        <p:grpSp>
          <p:nvGrpSpPr>
            <p:cNvPr id="19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属性信息字段：如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土壤类型、环境质量、利用现状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耕地后备资源数据库数据采集与处理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数据采集方法：包括遥感技术、地理信息系统、实地调查等。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遥感技术：通过卫星遥感获取耕地后备资源的空间信息。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地理信息系统：通过GIS技术对耕地后备资源进行空间分析和属性处理。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实地调查：通过实地调查收集耕地后备资源的属性信息。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数据采集技术：利用云计算、大数据、物联网等技术手段，实现数据的实时采集和传输。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云计算：通过云计算平台实现数据的存储和处理。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大数据：通过大数据技术对海量数据进行分析和挖掘。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物联网：通过物联网技术实现数据的实时采集和传输。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数据采集方法与技术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数据清洗：去除数据中的冗余、错误或不一致信息。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数据转换：将数据转换为统一格式，便于后续处理和分析。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数据拼接：将不同来源的数据进行整合，形成完整的耕地后备资源数据库。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数据预处理方法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30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数据质量评价：对采集到的数据质量进行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准确性、完整性、一致性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</p:grpSp>
        <p:grpSp>
          <p:nvGrpSpPr>
            <p:cNvPr id="33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34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数据检查：对数据进行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完整性、一致性、时效性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等方面的检查。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数据质量评价与检查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https://d.book118.com/768131037121006037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耕地后备资源数据库标准构建与应用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2024-09-17T18:23:12.095</cp:lastPrinted>
  <dcterms:created xsi:type="dcterms:W3CDTF">2024-09-17T10:23:12Z</dcterms:created>
  <dcterms:modified xsi:type="dcterms:W3CDTF">2024-09-17T10:23:14Z</dcterms:modified>
</cp:coreProperties>
</file>