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AAB22-9A38-4E98-A2C4-693F09F0E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A4BD4-49E5-4B16-B52B-8801FF051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90670-5081-41EA-860E-88920AE48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87C22-9A88-482D-89CA-7CFD483E9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81AF24-0AD0-4891-8B83-D6C8F76E9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93E791-D1DD-400F-8D7C-AD6EF813F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EE8470-9472-475E-AF0E-04446F838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F57B6-15DF-43AB-A1A2-94BF35855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1835E-0C04-4B5A-A316-38B2C19A7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3565A-894D-45DB-B029-E3C056EF3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6E2B5-F5CD-44DC-A5E8-41988B8E5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32111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电子商务行业2024年制度改革前景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2024年制度改革背景与动因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制度改革内容预测与解读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制度改革对市场主体的影响分析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制度改革实施路径及时间表预测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总结与展望：电子商务行业在制度改革中前行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随着互联网的普及和消费者购物习惯的改变，电子商务行业规模不断扩大，已经成为全球零售业的重要组成部分。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近年来，电子商务行业保持高速增长，预计未来几年增速将逐渐放缓，但仍将保持稳健增长。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电子商务行业规模与增长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购物方式变化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消费者越来越倾向于通过电子商务平台进行购物，享受便捷、快速的购物体验。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个性化需求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消费者对产品的个性化需求不断增加，要求电子商务平台提供更多定制化的商品和服务。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电子商务行业竞争激烈，包括综合电商平台、垂直电商平台、社交电商平台等多种形态。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亚马逊、阿里巴巴、京东等是电子商务行业的主要参与者，它们通过技术创新和模式创新不断巩固市场地位。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人工智能技术在电子商务领域的应用日益广泛，包括智能推荐、智能客服、智能物流等，提高了用户体验和运营效率。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大数据技术能够帮助电子商务平台更好地了解用户需求和市场趋势，实现精准营销和个性化服务。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物联网技术的应用使得电子商务平台能够实现智能化管理和运营，提高物流效率和用户满意度。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技术创新对行业的影响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2024年制度改革背景与动因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当前电子商务法规体系尚未跟上行业快速发展的步伐，部分领域存在法律空白。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法规滞后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486" r="2348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监管缺失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708" r="3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跨境贸易壁垒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625" b="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部分电商平台存在监管漏洞，导致假冒伪劣、欺诈等行为频发。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国际间电子商务贸易规则不统一，限制了跨境电商的发展。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现有制度存在的问题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政府将加快电子商务法规的制定和修订，以适应行业发展的需要。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58" r="1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加强法规建设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加大对电商平台的监管力度，打击假冒伪劣、欺诈等不法行为。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强化监管力度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政府将积极与国际贸易伙伴合作，推动跨境电商贸易便利化。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推动跨境电商发展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政策调整及监管趋势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33" b="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学习借鉴国际先进电子商务制度和管理经验，提高我国电子商务制度水平。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借鉴国际经验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积极参与国际电子商务规则制定，推动建立国际统一的电子商务市场规则。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加强国际合作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国际经验借鉴与合作机遇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753" b="137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526" b="45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企业自身发展需求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企业需要通过制度改革提高自身竞争力，以应对日益激烈的市场竞争。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拓展国际市场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企业需要借助制度改革的机遇，积极拓展国际市场，提高国际化水平。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加强自律和监管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企业需要加强自律和内部监管，树立良好的市场形象，赢得消费者信任。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制度改革内容预测与解读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跨境电商法规体系化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针对跨境电商的特殊性，建立健全相关法规体系，明确税收、支付、物流等方面的规定，促进跨境电商健康发展。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强化个人信息保护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在电商领域加强个人信息保护立法，明确电商平台的信息收集、使用和保护责任，保障消费者隐私权。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强化电商法执行力度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预测将进一步完善《电子商务法》相关配套法规，加大对违法行为的惩处力度，保障市场秩序和消费者权益。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法律法规完善方向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电商税收规范化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预测将进一步完善电商税收制度，加强对电商平台的税收监管，实现线上线下税收公平。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跨境电商税收调整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针对跨境电商的税收问题，研究制定更加合理的税收政策，平衡国内外市场竞争和税收公平。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税收优惠政策引导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通过税收优惠政策引导电商企业加大技术创新、绿色发展等方面的投入，推动行业转型升级。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税收政策调整可能性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https://d.book118.com/768132111043006027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2024-09-05T02:49:20.573</cp:lastPrinted>
  <dcterms:created xsi:type="dcterms:W3CDTF">2024-09-04T18:49:20Z</dcterms:created>
  <dcterms:modified xsi:type="dcterms:W3CDTF">2024-09-04T18:49:22Z</dcterms:modified>
</cp:coreProperties>
</file>