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20CC1-12A5-4F3E-84E9-1504BCAB2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47818-7F8C-4601-845B-E59C431FA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D5934-A919-43DE-BE34-E3C7F90D3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FE61C-7683-49C7-922E-3CBE40D2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C0120D-923F-4482-A7FE-EEDB0C0FB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806D3F-D068-45D0-9692-E88D6666B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2A29B-7217-4A15-BE0D-F3B0ABB40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70224-2DED-4960-A96A-ECAE50F5C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35972-D935-4745-9A12-C2AEF8C19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8B1B9-1305-45E3-ABC0-D5DFA9782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689E1-C0D6-4E85-8FD9-FB1E8D62B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3037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体成份分析检测报告\n## 1.气体成份分析检测报告简介\n### 1.1气体成份分析检测报告的目的和意义\n### 1.2气体成份分析检测报告的主要内容\n### 1.3气体成份分析检测报告的适用范围\n## 2.气体成份分析检测方法\n### 2.1气体成份分析检测的基本原理\n### 2.2气体成份分析检测的主要方法\n### 2.3气体成份分析检测的仪器与技术\n## 3.气体成份分析检测过程\n### 3.1气体样本的采集与处理\n### 3.2气体成份分析检测的操作步骤\n### 3.3气体成份分析检测的数据处理与报告生成\n## 4.气体成份分析检测结果的评价与解释\n### 4.1气体成份分析检测结果的准确性评价\n### 4.2气体成份分析检测结果的解释与说明\n### 4.3气体成份分析检测结果的实际应用\n## 5.气体成份分析检测报告的应用案例\n### 5.1气体成份分析检测报告在环境监测中的应用\n### 5.2气体成份分析检测报告在工业领域的应用\n### 5.3气体成份分析检测报告在安全防护中的应用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气体成份分析检测报告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4317887" y="1987738"/>
            <a:ext cx="3556230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气体成份分析检测报告简介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评估气体环境质量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：通过对气体成分的分析，了解气体中的污染物含量，评估空气质量。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诊断气体污染源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：通过分析气体成分，找出污染物的来源，为污染治理提供依据。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指导气体污染治理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：根据气体成分分析结果，制定针对性的污染治理方案。</a:t>
                </a:r>
                <a:endParaRPr/>
              </a:p>
            </p:txBody>
          </p:sp>
          <p:sp>
            <p:nvSpPr>
              <p:cNvPr id="1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目的：</a:t>
                </a:r>
                <a:endParaRPr/>
              </a:p>
            </p:txBody>
          </p:sp>
          <p:sp>
            <p:nvSpPr>
              <p:cNvPr id="1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：气体成份分析检测有助于及时发现和解决气体污染问题，保护生态环境。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改善人类生活质量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：提高空气质量，为人类提供健康的生活环境。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促进产业发展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：为环保、能源等相关产业提供技术支持，推动产业发展。</a:t>
                </a:r>
                <a:endParaRPr/>
              </a:p>
            </p:txBody>
          </p:sp>
          <p:sp>
            <p:nvSpPr>
              <p:cNvPr id="1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意义：</a:t>
                </a:r>
                <a:endParaRPr/>
              </a:p>
            </p:txBody>
          </p:sp>
          <p:sp>
            <p:nvSpPr>
              <p:cNvPr id="1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气体成份分析检测报告的目的和意义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基本信息：</a:t>
                </a:r>
                <a:endParaRPr/>
              </a:p>
            </p:txBody>
          </p:sp>
          <p:sp>
            <p:nvSpPr>
              <p:cNvPr id="18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报告编号、日期、检测地点等。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采样点的位置、采样时间等。</a:t>
                </a:r>
                <a:endParaRPr/>
              </a:p>
            </p:txBody>
          </p:sp>
        </p:grpSp>
        <p:grpSp>
          <p:nvGrpSpPr>
            <p:cNvPr id="18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气体成分分析结果：</a:t>
                </a:r>
                <a:endParaRPr/>
              </a:p>
            </p:txBody>
          </p:sp>
          <p:sp>
            <p:nvSpPr>
              <p:cNvPr id="1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气体成分及其含量。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污染物浓度及超标情况。</a:t>
                </a:r>
                <a:endParaRPr/>
              </a:p>
            </p:txBody>
          </p:sp>
        </p:grpSp>
        <p:grpSp>
          <p:nvGrpSpPr>
            <p:cNvPr id="19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结论与建议：</a:t>
                </a:r>
                <a:endParaRPr/>
              </a:p>
            </p:txBody>
          </p:sp>
          <p:sp>
            <p:nvSpPr>
              <p:cNvPr id="19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气体环境质量评价。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污染源诊断及治理建议。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其他相关信息。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气体成份分析检测报告的主要内容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9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0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0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0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大气环境质量监测。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污染源监测。</a:t>
                </a:r>
                <a:endParaRPr/>
              </a:p>
            </p:txBody>
          </p:sp>
          <p:sp>
            <p:nvSpPr>
              <p:cNvPr id="20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环境监测：</a:t>
                </a:r>
                <a:endParaRPr/>
              </a:p>
            </p:txBody>
          </p:sp>
        </p:grpSp>
        <p:grpSp>
          <p:nvGrpSpPr>
            <p:cNvPr id="20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工业领域：</a:t>
                </a:r>
                <a:endParaRPr/>
              </a:p>
            </p:txBody>
          </p:sp>
          <p:sp>
            <p:nvSpPr>
              <p:cNvPr id="20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生产过程中气体成分分析。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废气处理设施效果评估。</a:t>
                </a:r>
                <a:endParaRPr/>
              </a:p>
            </p:txBody>
          </p:sp>
        </p:grpSp>
        <p:grpSp>
          <p:nvGrpSpPr>
            <p:cNvPr id="20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0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安全防护：</a:t>
                </a:r>
                <a:endParaRPr/>
              </a:p>
            </p:txBody>
          </p:sp>
          <p:sp>
            <p:nvSpPr>
              <p:cNvPr id="20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煤矿、石油化工等高风险场所的气体检测。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公共场所和重要设施的安全检查。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气体成份分析检测报告的适用范围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气体成份分析检测方法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气体成份分析检测的基本原理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组合 21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1" name="组合 220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物理方法：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利用气体的物理性质（如密度、粘度等）进行检测。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如：气相色谱法、质谱法等。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6" name="组合 225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化学方法：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利用气体的化学性质（如化学反应性等）进行检测。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如：化学发光法、电化学法等。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1" name="组合 230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利用生物体内的化学反应进行检测。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如：生物传感器法、微生物法等。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8" name="组合 23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气相色谱法：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通过分析气体中各组分在色谱柱中的保留时间，实现对气体成分的定量和定性分析。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适用于复杂气体样品的分析。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组合 24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质谱法：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通过测量气体分子质量，实现对气体成分的定性和定量分析。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适用于微量气体成分的分析。</a:t>
                </a:r>
                <a:endParaRPr/>
              </a:p>
            </p:txBody>
          </p:sp>
          <p:pic>
            <p:nvPicPr>
              <p:cNvPr id="24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组合 24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光谱法：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通过测量气体分子吸收或发射的光谱，实现对气体成分的定性和定量分析。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如：红外光谱法、紫外光谱法等。</a:t>
                </a:r>
                <a:endParaRPr/>
              </a:p>
            </p:txBody>
          </p:sp>
          <p:pic>
            <p:nvPicPr>
              <p:cNvPr id="25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气体成份分析检测的主要方法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6" name="组合 25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采样设备：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气体采样器、采样袋等。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用于采集气体样本。</a:t>
                </a:r>
                <a:endParaRPr/>
              </a:p>
            </p:txBody>
          </p:sp>
          <p:sp>
            <p:nvSpPr>
              <p:cNvPr id="26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分析仪器：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气相色谱仪、质谱仪、光谱仪等。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用于对气体样本进行分析。</a:t>
                </a:r>
                <a:endParaRPr/>
              </a:p>
            </p:txBody>
          </p:sp>
          <p:sp>
            <p:nvSpPr>
              <p:cNvPr id="26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数据处理设备：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计算机、打印机等。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用于数据处理、报告生成等。</a:t>
                </a:r>
                <a:endParaRPr/>
              </a:p>
            </p:txBody>
          </p:sp>
          <p:sp>
            <p:nvSpPr>
              <p:cNvPr id="26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气体成份分析检测的仪器与技术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气体成份分析检测过程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根据检测目的和需求，选择合适的采样点。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如：污染源排放口、环境空气监测点等。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采样点选择：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使用采样器采集气体样本。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如：吸附管采样、气泡采样等。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采样方法：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对采集到的气体样本进行预处理。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如：脱水、脱油、过滤等。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样本处理：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气体样本的采集与处理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https://d.book118.com/768133037041006040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气体成份分析检测报告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2024-09-18T14:27:08.916</cp:lastPrinted>
  <dcterms:created xsi:type="dcterms:W3CDTF">2024-09-18T06:27:08Z</dcterms:created>
  <dcterms:modified xsi:type="dcterms:W3CDTF">2024-09-18T06:27:10Z</dcterms:modified>
</cp:coreProperties>
</file>