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40F37-FA17-49F6-A307-A8ABAE662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E656F-DBA6-49EF-9DA1-BD60E813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701BD-D0D6-4D10-BCAB-CF6C4A737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97E5F-A975-4B90-9986-BAE7A601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4A193-33FA-43AE-B504-2D27B6A5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C531F-A8D8-42A1-97E4-A207CF9DE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06D58F-26DA-4F92-9B99-8E3349A5D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E2C84-D2EC-471C-B448-AA874E21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1B6DD-34ED-4D40-A0B2-6E9E1D12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34799-ADB9-4527-BC1B-3265BF5AA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3D32C-33C7-4846-937C-78568566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3054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中国机长领导案例分析报告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中国机长事件概述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领导在事件中的角色分析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团队协作与配合案例分析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危机管理与应对策略研究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本报告旨在深入分析中国机长在紧急情况下的领导行为，探讨其成功应对危机的关键因素，并为相关领域的领导者提供借鉴与启示。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近年来，随着航空业的快速发展，飞行安全日益受到关注。中国机长在多次紧急事件中展现出卓越的领导能力和专业素养，成功保障了乘客和机组人员的生命安全，赢得了广泛赞誉。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本报告选取了中国机长在飞行过程中遇到的典型紧急事件案例，包括机械故障、恶劣天气、突发医疗情况等。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采用案例分析、专家访谈、文献资料等多种方法，对中国机长的领导行为进行深入研究和分析。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报告将围绕中国机长的领导特质、决策过程、团队协作、沟通能力等方面进行阐述，并总结其成功经验和教训。同时，报告还将探讨未来航空业领导者应具备的能力和素质。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中国机长事件概述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2018年5月14日，四川航空3U8633航班从重庆飞往拉萨途中，在万米高空突遇驾驶舱风挡玻璃爆裂脱落的极端险情。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机组人员临危不乱，果断采取紧急下降、备降成都等一系列紧急措施，确保了全体乘客和机组人员的生命安全。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事件发生经过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事件发生后，空管、机场、军方等各方力量迅速启动应急机制，为航班备降提供全方位支持。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13722" r="13722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四川航空及时启动应急预案，组织专业力量赶赴现场，全力开展救援工作。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最终，航班成功备降成都双流国际机场，所有乘客和机组人员安全撤离。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救援过程及结果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该事件引起了社会各界的广泛关注和高度赞誉，被誉为“中国民航史上的奇迹”。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媒体纷纷报道该事件，赞扬机组人员的英勇表现和职业素养。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该事件也引发了关于航空安全、应急处置等方面的深入讨论和反思。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社会影响与关注度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领导在事件中的角色分析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中国机长在面对突发状况时，能够迅速反应、果断决策，展现出极高的领导力。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在紧急情况下保持冷静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机长不仅关注自身的操作，还注重与机组成员的协同配合，共同应对危机。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带领团队共同应对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在面对困境时，机长通过自身的言行举止向乘客和机组成员传递信心和勇气，稳定人心。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传递信心与勇气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准确判断形势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中国机长能够准确判断飞行中遇到的危险情况，迅速作出决策。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根据判断结果，机长能够制定出切实可行的应对方案，确保飞行安全。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在应对过程中，机长能够根据实际情况灵活调整策略，以达到最佳效果。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https://d.book118.com/768133054007006046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2024-09-26T18:31:22.296</cp:lastPrinted>
  <dcterms:created xsi:type="dcterms:W3CDTF">2024-09-26T10:31:22Z</dcterms:created>
  <dcterms:modified xsi:type="dcterms:W3CDTF">2024-09-26T10:31:24Z</dcterms:modified>
</cp:coreProperties>
</file>