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85EF4-2DD9-4EFF-82EE-711D9FF1A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49F0F-D79C-45EE-9EDF-700FCA623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3442D-ADDC-4C8F-AC26-65FE9E5D0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710F4-E7C1-49A1-9459-1B2B783EC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67E652-753D-42CA-9DFE-CAB34EA67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0FD2E9-1A52-48B7-B164-7953D3484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59DE97-6C03-4AD7-BE70-6543C5590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6ED06-9A7D-4B91-8396-4442B1A80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465B7-9568-4BDF-A037-B95FDAD15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DE25F-87A7-4E00-AD38-811A0F793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3EAAD-8F02-4929-9A67-B951E998B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3306501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气管切口换药护理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气管切口的形成与作用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气管切口换药的准备工作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气管切口换药的步骤与注意事项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气管切口护理的常见问题与解决方案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气管切口护理的未来展望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探讨气管切口换药护理在临床实践中的重要性及应用。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气管切开术是一种常见的手术方法，用于治疗呼吸道梗阻、呼吸衰竭等病症。术后护理对于预防感染、促进愈合至关重要。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气管切口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指通过颈部手术切开气管，以建立人工呼吸通道。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换药护理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指对手术切口进行定期清洁、消毒，以预防感染、促进愈合的护理过程。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指对呼吸道进行监测、评估、清洁、湿化等措施，以确保呼吸道通畅、预防感染。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定义和术语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气管切口的形成与作用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气管切口的形成通常是由于喉部或气管的阻塞或损伤，导致呼吸困难或窒息。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668" r="12668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4267" r="4267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7346" b="17346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在紧急情况下，如喉癌、喉部严重感染、异物卡喉等，医生可能会进行气管切开术，以建立呼吸通道。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气管切口的位置通常在颈部，通过切开气管前壁，插入气管导管来维持呼吸。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气管切口的形成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气管切口的主要作用是保持呼吸通畅，确保患者能够正常呼吸。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在喉部或气管阻塞的情况下，气管切口可以缓解呼吸困难，避免窒息。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通过气管导管，患者可以顺利吸入氧气并排出二氧化碳，维持正常的气体交换。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气管切口还可以作为治疗喉部或气管疾病的手段，如喉癌、喉部感染等。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气管切口的作用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气管切口换药的准备工作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了解患者的病情、气管切开的部位、愈合情况等，以便选择合适的换药方法和护理措施。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包括无菌手套、无菌纱布、无菌棉签、消毒液、敷料等，确保所有用品均经过严格消毒。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准备换药用品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换药前，医护人员需彻底洗手并进行手部消毒，以减少感染风险。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洗手与消毒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换药前的准备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确保换药室内的空气流通，减少空气中的细菌和尘埃。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清洁空气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917" r="11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对换药室进行定期清洁和消毒，特别是高频接触的物体表面。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确保所有使用的物品和工具均已灭菌，并遵循无菌操作原则。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换药环境的准备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将患者的头部抬高，有助于减轻颈部张力，并减少出血的风险。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抬高头部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确保患者的体位稳定，避免因体位变动导致气管套管移位或刺激伤口。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稳定体位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在换药前应确保患者的呼吸道通畅，如有痰液或分泌物应及时清除。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呼吸道通畅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患者体位的准备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https://d.book118.com/768133065017006043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2024-09-22T14:11:39.976</cp:lastPrinted>
  <dcterms:created xsi:type="dcterms:W3CDTF">2024-09-22T06:11:39Z</dcterms:created>
  <dcterms:modified xsi:type="dcterms:W3CDTF">2024-09-22T06:11:41Z</dcterms:modified>
</cp:coreProperties>
</file>