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1BBA2-A841-4880-B210-9F1B33B21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C367C-E3D3-4AEB-B93D-02C9A39F7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CE697-2F1D-4287-B275-318C125C0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C6B39-FDED-4721-BDB9-B14790FA8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FD1D67-22D2-4977-8C0B-516EFB357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A3CB8-92C2-4BDD-8D89-54D4AB3E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C754D-A849-4F88-A740-650F15F7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620B0C-DB99-4341-9045-3A1EFA5A8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38BFA-25CD-4446-A750-F75031FA9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CFC6B-C0A8-4676-9957-779E3E81A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DC59D-DC0C-4C29-8646-027CF644A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34053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小学生口才和沟通能力培养的方法与实践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口才培养的方法与实践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沟通能力培养的方法与实践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家庭教育在口才和沟通能力培养中的作用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学校教育在口才和沟通能力培养中的实践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社会实践在口才和沟通能力培养中的应用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良好的口才和沟通能力有助于小学生在社交场合中自信地表达自己，与他人建立良好关系。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在课堂上积极发言、与同学讨论问题，有助于提高学习效果和成绩。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具备良好的口才和沟通能力，有助于小学生在未来职场和生活中更具竞争力。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口才和沟通能力的重要性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部分小学生因性格内向、缺乏自信而不敢在公共场合发言。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有些小学生虽然敢于表达，但由于词汇量有限、语言组织能力不足等原因，表达不够清晰、准确。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表达不清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部分小学生在与他人沟通时存在障碍，如无法理解对方意思、无法有效传达自己想法等。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小学生口才和沟通能力的现状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口才培养的方法与实践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635" b="29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朗读训练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朗读技巧指导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教授学生正确的发音、语调、停顿等朗读技巧，提高学生的朗读水平。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多样化朗读材料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提供不同类型的朗读材料，如故事、诗歌、散文等，增加学生的阅读量，培养学生的阅读兴趣。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定期朗读比赛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组织定期的朗读比赛，激发学生的竞争意识和表现欲望，提高学生的朗读自信心。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选择适合学生年龄和兴趣的故事素材，吸引学生的注意力，激发学生的听讲兴趣。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故事素材选择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指导学生运用生动的语言、形象的描绘、恰当的情感表达等技巧讲述故事，提高学生的讲述能力。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讲述技巧培养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6542" b="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在故事讲述过程中设置互动环节，如提问、讨论等，引导学生积极参与，培养学生的思考能力和表达能力。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故事讲述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指导学生分组进行情景模拟演练，让学生在模拟场景中自由发挥，锻炼学生的应变能力和口语表达能力。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根据学生的生活经验和兴趣爱好，设计不同的情景模拟场景，如购物、问路、面试等。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对学生的情景模拟表现进行及时反馈和指导，帮助学生发现自身不足，提高学生的自我认知和自我改进能力。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情景模拟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根据学生的性格特点和兴趣爱好，分配不同的角色扮演任务，如扮演老师、学生、家长等。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指导学生根据角色特点进行表演和对话练习，让学生在角色扮演中体验不同角色的情感和语言特点，提高学生的表演能力和沟通能力。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鼓励学生进行角色互换和讨论，让学生从不同角度思考问题，培养学生的换位思考能力和批判性思维。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角色互换与讨论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沟通能力培养的方法与实践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通过故事、音乐、新闻等不同类型的声音材料，训练学生理解听到的信息。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听力理解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听完一段内容后，让学生复述或回答问题，锻炼其听力记忆能力。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听力记忆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让学生分辨不同的声音、语调、语速等，提高其听力敏感度。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听力分辨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书面表达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教授写作技巧，引导学生将想法转化为文字，培养其书面表达能力。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非语言表达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训练学生运用肢体语言、面部表情等辅助手段，增强表达效果。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口头表达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通过演讲、朗诵、角色扮演等活动，训练学生清晰、流畅地表达自己的想法。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教授学生如何提出明确、具体的问题，引导对话深入进行。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回答策略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训练学生针对不同类型的问题，给出恰当、有逻辑的回答。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对话练习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组织学生进行问答游戏、辩论等活动，提高其对话能力和思维敏捷性。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问答训练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https://d.book118.com/768134053113006030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2024-09-07T07:19:07.224</cp:lastPrinted>
  <dcterms:created xsi:type="dcterms:W3CDTF">2024-09-06T23:19:07Z</dcterms:created>
  <dcterms:modified xsi:type="dcterms:W3CDTF">2024-09-06T23:19:09Z</dcterms:modified>
</cp:coreProperties>
</file>