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F0E45-1EEE-4BD0-8438-5D027CFEC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8A652-6489-4E0C-BE5F-3B790F300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D8E35-7CDE-4FEE-A54E-F7216B672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5BA74-F018-44EA-A8A1-1D49201DA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83B08-003B-47A3-87BB-142BD980E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CAD3F-F60A-43AF-A798-759A40781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48A37D-442D-4FAB-B771-8C75CCEB1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C219F-7925-46A6-B62D-4DA59852A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A8923-C10F-44DD-AB91-26AC48817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EE92C-DD00-40FF-9967-2D5FD6328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D4539-415D-42E6-A781-27014880E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4105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麻醉技术与人体生理特点的相关性分析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人体生理特点与麻醉技术的关系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麻醉技术对人体生理的影响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不同人群麻醉技术的适应性分析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麻醉技术发展趋势及挑战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18" r="395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分析不同麻醉技术对人体生理的影响，为优化麻醉方案和提高麻醉安全性提供依据。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探讨麻醉技术与人体生理特点的相关性，为临床麻醉提供理论支持和实践指导。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135" r="2013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麻醉技术定义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通过药物或其他方法使病人整体或局部暂时失去感觉，以达到无痛的目的，为手术治疗或者其它医疗检查治疗提供条件。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麻醉技术分类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用范围和机制，麻醉技术可分为全身麻醉、区域麻醉和局部麻醉。全身麻醉作用于中枢神经系统，使病人意识和疼痛感觉消失；区域麻醉通过阻断神经传导来消除疼痛；局部麻醉则直接作用于局部组织，使局部感觉消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麻醉技术的定义和分类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人体生理特点与麻醉技术的关系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44" r="2004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神经系统负责调控和协调人体的各种生理活动，包括感觉、运动、思考等。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神经系统的功能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麻醉药物通过抑制神经系统的功能，达到减轻或消除疼痛的目的。不同麻醉药物对神经系统的作用机制和效果不同。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麻醉对神经系统的影响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神经系统对麻醉药物的反应和适应性因人而异，这取决于个体的神经系统结构和功能特点。同时，麻醉药物也会影响神经系统的正常生理功能。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神经系统与麻醉的相互作用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神经系统与麻醉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麻醉对呼吸系统的影响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麻醉药物会抑制呼吸中枢，降低呼吸频率和潮气量，导致呼吸抑制。因此，在麻醉过程中需要密切监测患者的呼吸功能。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呼吸系统与麻醉的相互作用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呼吸系统的功能状态会影响麻醉药物的作用效果和安全性。例如，患有呼吸系统疾病的患者在接受麻醉时需要更加谨慎。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呼吸系统的功能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呼吸系统负责将氧气吸入体内，将二氧化碳排出体外，维持人体的气体交换平衡。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呼吸系统与麻醉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循环系统的功能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循环系统负责将氧气和营养物质输送到全身各组织器官，同时将代谢废物排出体外。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麻醉对循环系统的影响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麻醉药物会扩张血管、降低血压、抑制心肌收缩力等，从而影响循环系统的正常生理功能。在麻醉过程中需要密切监测患者的循环功能。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循环系统与麻醉的相互作用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循环系统的功能状态也会影响麻醉药物的作用效果和安全性。例如，患有心血管疾病的患者在接受麻醉时需要更加谨慎，并可能需要采取额外的措施来保护循环系统的功能。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循环系统与麻醉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麻醉技术对人体生理的影响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局部麻醉对生理的影响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局部麻醉对呼吸系统的影响很小，但在高浓度或误入血管时，局麻药可能抑制呼吸中枢，导致呼吸抑制。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局部麻醉药物通过阻断神经冲动的传导，使局部神经支配的区域产生麻醉效果。这会影响神经系统的正常传导功能，但仅限于局部区域。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局部麻醉对循环系统的影响较小，主要表现为局部血管收缩和血压轻微下降。然而，在某些情况下，如局麻药吸收过快或过量使用，可能导致循环系统抑制和心律失常。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全身麻醉药物通过抑制大脑皮层的活动，使患者意识消失、痛觉丧失。这会影响神经系统的正常功能，导致患者暂时失去对外界的感知和反应能力。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全身麻醉药物可抑制心肌收缩力、降低血压和心率。在麻醉过程中，需要密切监测患者的循环功能，以确保其稳定。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全身麻醉药物对呼吸系统有明显的抑制作用，可能导致呼吸频率减慢、潮气量减少和呼吸道阻力增加。在全身麻醉过程中，需要通过机械通气来维持患者的呼吸功能。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全身麻醉对生理的影响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https://d.book118.com/768134105074006035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2024-09-14T10:20:07.279</cp:lastPrinted>
  <dcterms:created xsi:type="dcterms:W3CDTF">2024-09-14T02:20:07Z</dcterms:created>
  <dcterms:modified xsi:type="dcterms:W3CDTF">2024-09-14T02:20:09Z</dcterms:modified>
</cp:coreProperties>
</file>