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4999" r:id="rId3"/>
    <p:sldMasterId id="2147485001" r:id="rId4"/>
    <p:sldMasterId id="2147485003" r:id="rId5"/>
    <p:sldMasterId id="2147485005" r:id="rId6"/>
    <p:sldMasterId id="2147485007" r:id="rId7"/>
    <p:sldMasterId id="2147485009" r:id="rId8"/>
    <p:sldMasterId id="2147485011" r:id="rId9"/>
    <p:sldMasterId id="2147485013" r:id="rId10"/>
    <p:sldMasterId id="2147485015" r:id="rId11"/>
  </p:sldMasterIdLst>
  <p:sldIdLst>
    <p:sldId id="259" r:id="rId12"/>
    <p:sldId id="262" r:id="rId13"/>
    <p:sldId id="265" r:id="rId14"/>
    <p:sldId id="268" r:id="rId15"/>
    <p:sldId id="271" r:id="rId16"/>
    <p:sldId id="274" r:id="rId17"/>
    <p:sldId id="277" r:id="rId18"/>
    <p:sldId id="280" r:id="rId19"/>
    <p:sldId id="283" r:id="rId20"/>
    <p:sldId id="286" r:id="rId21"/>
    <p:sldId id="289" r:id="rId22"/>
    <p:sldId id="292" r:id="rId23"/>
    <p:sldId id="295" r:id="rId24"/>
    <p:sldId id="298" r:id="rId25"/>
    <p:sldId id="301" r:id="rId26"/>
    <p:sldId id="304" r:id="rId27"/>
    <p:sldId id="307" r:id="rId28"/>
    <p:sldId id="310" r:id="rId29"/>
    <p:sldId id="313" r:id="rId30"/>
    <p:sldId id="316" r:id="rId31"/>
    <p:sldId id="319" r:id="rId32"/>
    <p:sldId id="322" r:id="rId33"/>
    <p:sldId id="325" r:id="rId34"/>
    <p:sldId id="328" r:id="rId35"/>
    <p:sldId id="331" r:id="rId36"/>
    <p:sldId id="334" r:id="rId37"/>
    <p:sldId id="337" r:id="rId38"/>
    <p:sldId id="340" r:id="rId39"/>
    <p:sldId id="343" r:id="rId40"/>
    <p:sldId id="346" r:id="rId41"/>
    <p:sldId id="349" r:id="rId42"/>
    <p:sldId id="352" r:id="rId43"/>
    <p:sldId id="355" r:id="rId44"/>
    <p:sldId id="358" r:id="rId45"/>
    <p:sldId id="361" r:id="rId46"/>
    <p:sldId id="364" r:id="rId47"/>
    <p:sldId id="367" r:id="rId48"/>
    <p:sldId id="370" r:id="rId49"/>
    <p:sldId id="373" r:id="rId50"/>
    <p:sldId id="376" r:id="rId51"/>
    <p:sldId id="379" r:id="rId52"/>
    <p:sldId id="382" r:id="rId53"/>
    <p:sldId id="385" r:id="rId54"/>
    <p:sldId id="388" r:id="rId55"/>
    <p:sldId id="391" r:id="rId56"/>
    <p:sldId id="394" r:id="rId57"/>
    <p:sldId id="397" r:id="rId58"/>
    <p:sldId id="399" r:id="rId59"/>
  </p:sldIdLst>
  <p:sldSz cx="9966960" cy="7475220"/>
  <p:notesSz cx="6858000" cy="9144000"/>
  <p:custDataLst>
    <p:tags r:id="rId6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Master" Target="slideMasters/slideMaster10.xml" /><Relationship Id="rId11" Type="http://schemas.openxmlformats.org/officeDocument/2006/relationships/slideMaster" Target="slideMasters/slideMaster11.xml" /><Relationship Id="rId12" Type="http://schemas.openxmlformats.org/officeDocument/2006/relationships/slide" Target="slides/slide1.xml" /><Relationship Id="rId13" Type="http://schemas.openxmlformats.org/officeDocument/2006/relationships/slide" Target="slides/slide2.xml" /><Relationship Id="rId14" Type="http://schemas.openxmlformats.org/officeDocument/2006/relationships/slide" Target="slides/slide3.xml" /><Relationship Id="rId15" Type="http://schemas.openxmlformats.org/officeDocument/2006/relationships/slide" Target="slides/slide4.xml" /><Relationship Id="rId16" Type="http://schemas.openxmlformats.org/officeDocument/2006/relationships/slide" Target="slides/slide5.xml" /><Relationship Id="rId17" Type="http://schemas.openxmlformats.org/officeDocument/2006/relationships/slide" Target="slides/slide6.xml" /><Relationship Id="rId18" Type="http://schemas.openxmlformats.org/officeDocument/2006/relationships/slide" Target="slides/slide7.xml" /><Relationship Id="rId19" Type="http://schemas.openxmlformats.org/officeDocument/2006/relationships/slide" Target="slides/slide8.xml" /><Relationship Id="rId2" Type="http://schemas.openxmlformats.org/officeDocument/2006/relationships/slideMaster" Target="slideMasters/slideMaster2.xml" /><Relationship Id="rId20" Type="http://schemas.openxmlformats.org/officeDocument/2006/relationships/slide" Target="slides/slide9.xml" /><Relationship Id="rId21" Type="http://schemas.openxmlformats.org/officeDocument/2006/relationships/slide" Target="slides/slide10.xml" /><Relationship Id="rId22" Type="http://schemas.openxmlformats.org/officeDocument/2006/relationships/slide" Target="slides/slide11.xml" /><Relationship Id="rId23" Type="http://schemas.openxmlformats.org/officeDocument/2006/relationships/slide" Target="slides/slide12.xml" /><Relationship Id="rId24" Type="http://schemas.openxmlformats.org/officeDocument/2006/relationships/slide" Target="slides/slide13.xml" /><Relationship Id="rId25" Type="http://schemas.openxmlformats.org/officeDocument/2006/relationships/slide" Target="slides/slide14.xml" /><Relationship Id="rId26" Type="http://schemas.openxmlformats.org/officeDocument/2006/relationships/slide" Target="slides/slide15.xml" /><Relationship Id="rId27" Type="http://schemas.openxmlformats.org/officeDocument/2006/relationships/slide" Target="slides/slide16.xml" /><Relationship Id="rId28" Type="http://schemas.openxmlformats.org/officeDocument/2006/relationships/slide" Target="slides/slide17.xml" /><Relationship Id="rId29" Type="http://schemas.openxmlformats.org/officeDocument/2006/relationships/slide" Target="slides/slide18.xml" /><Relationship Id="rId3" Type="http://schemas.openxmlformats.org/officeDocument/2006/relationships/slideMaster" Target="slideMasters/slideMaster3.xml" /><Relationship Id="rId30" Type="http://schemas.openxmlformats.org/officeDocument/2006/relationships/slide" Target="slides/slide19.xml" /><Relationship Id="rId31" Type="http://schemas.openxmlformats.org/officeDocument/2006/relationships/slide" Target="slides/slide20.xml" /><Relationship Id="rId32" Type="http://schemas.openxmlformats.org/officeDocument/2006/relationships/slide" Target="slides/slide21.xml" /><Relationship Id="rId33" Type="http://schemas.openxmlformats.org/officeDocument/2006/relationships/slide" Target="slides/slide22.xml" /><Relationship Id="rId34" Type="http://schemas.openxmlformats.org/officeDocument/2006/relationships/slide" Target="slides/slide23.xml" /><Relationship Id="rId35" Type="http://schemas.openxmlformats.org/officeDocument/2006/relationships/slide" Target="slides/slide24.xml" /><Relationship Id="rId36" Type="http://schemas.openxmlformats.org/officeDocument/2006/relationships/slide" Target="slides/slide25.xml" /><Relationship Id="rId37" Type="http://schemas.openxmlformats.org/officeDocument/2006/relationships/slide" Target="slides/slide26.xml" /><Relationship Id="rId38" Type="http://schemas.openxmlformats.org/officeDocument/2006/relationships/slide" Target="slides/slide27.xml" /><Relationship Id="rId39" Type="http://schemas.openxmlformats.org/officeDocument/2006/relationships/slide" Target="slides/slide28.xml" /><Relationship Id="rId4" Type="http://schemas.openxmlformats.org/officeDocument/2006/relationships/slideMaster" Target="slideMasters/slideMaster4.xml" /><Relationship Id="rId40" Type="http://schemas.openxmlformats.org/officeDocument/2006/relationships/slide" Target="slides/slide29.xml" /><Relationship Id="rId41" Type="http://schemas.openxmlformats.org/officeDocument/2006/relationships/slide" Target="slides/slide30.xml" /><Relationship Id="rId42" Type="http://schemas.openxmlformats.org/officeDocument/2006/relationships/slide" Target="slides/slide31.xml" /><Relationship Id="rId43" Type="http://schemas.openxmlformats.org/officeDocument/2006/relationships/slide" Target="slides/slide32.xml" /><Relationship Id="rId44" Type="http://schemas.openxmlformats.org/officeDocument/2006/relationships/slide" Target="slides/slide33.xml" /><Relationship Id="rId45" Type="http://schemas.openxmlformats.org/officeDocument/2006/relationships/slide" Target="slides/slide34.xml" /><Relationship Id="rId46" Type="http://schemas.openxmlformats.org/officeDocument/2006/relationships/slide" Target="slides/slide35.xml" /><Relationship Id="rId47" Type="http://schemas.openxmlformats.org/officeDocument/2006/relationships/slide" Target="slides/slide36.xml" /><Relationship Id="rId48" Type="http://schemas.openxmlformats.org/officeDocument/2006/relationships/slide" Target="slides/slide37.xml" /><Relationship Id="rId49" Type="http://schemas.openxmlformats.org/officeDocument/2006/relationships/slide" Target="slides/slide38.xml" /><Relationship Id="rId5" Type="http://schemas.openxmlformats.org/officeDocument/2006/relationships/slideMaster" Target="slideMasters/slideMaster5.xml" /><Relationship Id="rId50" Type="http://schemas.openxmlformats.org/officeDocument/2006/relationships/slide" Target="slides/slide39.xml" /><Relationship Id="rId51" Type="http://schemas.openxmlformats.org/officeDocument/2006/relationships/slide" Target="slides/slide40.xml" /><Relationship Id="rId52" Type="http://schemas.openxmlformats.org/officeDocument/2006/relationships/slide" Target="slides/slide41.xml" /><Relationship Id="rId53" Type="http://schemas.openxmlformats.org/officeDocument/2006/relationships/slide" Target="slides/slide42.xml" /><Relationship Id="rId54" Type="http://schemas.openxmlformats.org/officeDocument/2006/relationships/slide" Target="slides/slide43.xml" /><Relationship Id="rId55" Type="http://schemas.openxmlformats.org/officeDocument/2006/relationships/slide" Target="slides/slide44.xml" /><Relationship Id="rId56" Type="http://schemas.openxmlformats.org/officeDocument/2006/relationships/slide" Target="slides/slide45.xml" /><Relationship Id="rId57" Type="http://schemas.openxmlformats.org/officeDocument/2006/relationships/slide" Target="slides/slide46.xml" /><Relationship Id="rId58" Type="http://schemas.openxmlformats.org/officeDocument/2006/relationships/slide" Target="slides/slide47.xml" /><Relationship Id="rId59" Type="http://schemas.openxmlformats.org/officeDocument/2006/relationships/slide" Target="slides/slide48.xml" /><Relationship Id="rId6" Type="http://schemas.openxmlformats.org/officeDocument/2006/relationships/slideMaster" Target="slideMasters/slideMaster6.xml" /><Relationship Id="rId60" Type="http://schemas.openxmlformats.org/officeDocument/2006/relationships/tags" Target="tags/tag1.xml" /><Relationship Id="rId61" Type="http://schemas.openxmlformats.org/officeDocument/2006/relationships/presProps" Target="presProps.xml" /><Relationship Id="rId62" Type="http://schemas.openxmlformats.org/officeDocument/2006/relationships/viewProps" Target="viewProps.xml" /><Relationship Id="rId63" Type="http://schemas.openxmlformats.org/officeDocument/2006/relationships/theme" Target="theme/theme1.xml" /><Relationship Id="rId64" Type="http://schemas.openxmlformats.org/officeDocument/2006/relationships/tableStyles" Target="tableStyles.xml" /><Relationship Id="rId7" Type="http://schemas.openxmlformats.org/officeDocument/2006/relationships/slideMaster" Target="slideMasters/slideMaster7.xml" /><Relationship Id="rId8" Type="http://schemas.openxmlformats.org/officeDocument/2006/relationships/slideMaster" Target="slideMasters/slideMaster8.xml" /><Relationship Id="rId9" Type="http://schemas.openxmlformats.org/officeDocument/2006/relationships/slideMaster" Target="slideMasters/slideMaster9.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8.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9.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10.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1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727CAC-08F3-4F11-9EFA-07D507F9A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ED7E46-1624-46BA-B4E6-4F44B9999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3B21A3-44CB-479F-81A3-E96C47A85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E3398F-1E81-43C9-AEC6-0E58E749B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6E8485-CC6E-4DFF-939C-9400675EC5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BE360D-281D-40C4-9233-E32897748E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20CE79-4B12-4EB7-9ACF-0A14976CE3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8E26D5-497A-4F07-A025-0EC3C7B8C4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561C0A-6413-4445-A5B9-655A2BEA57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3A6416-BD3F-4797-A737-A12EA34DB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124599-6BA9-418D-9C8B-0FB344873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526" u="none">
              <a:solidFill>
                <a:schemeClr val="tx1"/>
              </a:solidFill>
              <a:effectLst>
                <a:outerShdw blurRad="38100" dist="38100" dir="2700000" algn="tl">
                  <a:srgbClr val="000000"/>
                </a:outerShdw>
              </a:effectLst>
              <a:latin typeface="Times New Roman" charset="0"/>
              <a:ea typeface="Gulim" charset="-127"/>
            </a:endParaRPr>
          </a:p>
        </p:txBody>
      </p:sp>
      <p:sp>
        <p:nvSpPr>
          <p:cNvPr id="3" name="Footer Placeholder 2"/>
          <p:cNvSpPr>
            <a:spLocks noGrp="1"/>
          </p:cNvSpPr>
          <p:nvPr>
            <p:ph type="ftr" sz="quarter" idx="12"/>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endParaRPr kumimoji="0" sz="1526" u="none">
              <a:solidFill>
                <a:schemeClr val="tx1"/>
              </a:solidFill>
              <a:effectLst>
                <a:outerShdw blurRad="38100" dist="38100" dir="2700000" algn="tl">
                  <a:srgbClr val="000000"/>
                </a:outerShdw>
              </a:effectLst>
              <a:latin typeface="Times New Roman" charset="0"/>
              <a:ea typeface="Gulim" charset="-127"/>
            </a:endParaRPr>
          </a:p>
        </p:txBody>
      </p:sp>
      <p:sp>
        <p:nvSpPr>
          <p:cNvPr id="4" name="Slide Number Placeholder 3"/>
          <p:cNvSpPr>
            <a:spLocks noGrp="1"/>
          </p:cNvSpPr>
          <p:nvPr>
            <p:ph type="sldNum" sz="quarter" idx="10"/>
          </p:nvPr>
        </p:nvSpPr>
        <p:spPr/>
        <p:txBody>
          <a:bodyPr/>
          <a:lstStyle/>
          <a:p>
            <a:pPr marL="0" lvl="0" indent="0" algn="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ko-KR" altLang="en-US" sz="1526" u="none">
                <a:solidFill>
                  <a:schemeClr val="tx1"/>
                </a:solidFill>
                <a:effectLst>
                  <a:outerShdw blurRad="38100" dist="38100" dir="2700000" algn="tl">
                    <a:srgbClr val="000000"/>
                  </a:outerShdw>
                </a:effectLst>
                <a:latin typeface="Times New Roman" charset="0"/>
                <a:ea typeface="Gulim" charset="-127"/>
              </a:rPr>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526" u="none">
              <a:solidFill>
                <a:schemeClr val="tx1"/>
              </a:solidFill>
              <a:effectLst>
                <a:outerShdw blurRad="38100" dist="38100" dir="2700000" algn="tl">
                  <a:srgbClr val="000000"/>
                </a:outerShdw>
              </a:effectLst>
              <a:latin typeface="Times New Roman" charset="0"/>
              <a:ea typeface="Gulim" charset="-127"/>
            </a:endParaRPr>
          </a:p>
        </p:txBody>
      </p:sp>
      <p:sp>
        <p:nvSpPr>
          <p:cNvPr id="3" name="Footer Placeholder 2"/>
          <p:cNvSpPr>
            <a:spLocks noGrp="1"/>
          </p:cNvSpPr>
          <p:nvPr>
            <p:ph type="ftr" sz="quarter" idx="12"/>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endParaRPr kumimoji="0" sz="1526" u="none">
              <a:solidFill>
                <a:schemeClr val="tx1"/>
              </a:solidFill>
              <a:effectLst>
                <a:outerShdw blurRad="38100" dist="38100" dir="2700000" algn="tl">
                  <a:srgbClr val="000000"/>
                </a:outerShdw>
              </a:effectLst>
              <a:latin typeface="Times New Roman" charset="0"/>
              <a:ea typeface="Gulim" charset="-127"/>
            </a:endParaRPr>
          </a:p>
        </p:txBody>
      </p:sp>
      <p:sp>
        <p:nvSpPr>
          <p:cNvPr id="4" name="Slide Number Placeholder 3"/>
          <p:cNvSpPr>
            <a:spLocks noGrp="1"/>
          </p:cNvSpPr>
          <p:nvPr>
            <p:ph type="sldNum" sz="quarter" idx="10"/>
          </p:nvPr>
        </p:nvSpPr>
        <p:spPr/>
        <p:txBody>
          <a:bodyPr/>
          <a:lstStyle/>
          <a:p>
            <a:pPr marL="0" lvl="0" indent="0" algn="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ko-KR" altLang="en-US" sz="1526" u="none">
                <a:solidFill>
                  <a:schemeClr val="tx1"/>
                </a:solidFill>
                <a:effectLst>
                  <a:outerShdw blurRad="38100" dist="38100" dir="2700000" algn="tl">
                    <a:srgbClr val="000000"/>
                  </a:outerShdw>
                </a:effectLst>
                <a:latin typeface="Times New Roman" charset="0"/>
                <a:ea typeface="Gulim" charset="-127"/>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3" name="Slide Number Placeholder 2"/>
          <p:cNvSpPr>
            <a:spLocks noGrp="1"/>
          </p:cNvSpPr>
          <p:nvPr>
            <p:ph type="sldNum" sz="quarter" idx="10"/>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ko-KR" altLang="en-US" sz="1308" u="none">
                <a:solidFill>
                  <a:schemeClr val="tx1"/>
                </a:solidFill>
                <a:effectLst>
                  <a:outerShdw blurRad="38100" dist="38100" dir="2700000" algn="tl">
                    <a:srgbClr val="000000"/>
                  </a:outerShdw>
                </a:effectLst>
                <a:latin typeface="Verdana"/>
                <a:ea typeface="Gulim" charset="-127"/>
              </a:rPr>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3" name="Slide Number Placeholder 2"/>
          <p:cNvSpPr>
            <a:spLocks noGrp="1"/>
          </p:cNvSpPr>
          <p:nvPr>
            <p:ph type="sldNum" sz="quarter" idx="10"/>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ko-KR" altLang="en-US" sz="1308" u="none">
                <a:solidFill>
                  <a:schemeClr val="tx1"/>
                </a:solidFill>
                <a:effectLst>
                  <a:outerShdw blurRad="38100" dist="38100" dir="2700000" algn="tl">
                    <a:srgbClr val="000000"/>
                  </a:outerShdw>
                </a:effectLst>
                <a:latin typeface="Verdana"/>
                <a:ea typeface="Gulim" charset="-127"/>
              </a:rPr>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3" name="Footer Placeholder 2"/>
          <p:cNvSpPr>
            <a:spLocks noGrp="1"/>
          </p:cNvSpPr>
          <p:nvPr>
            <p:ph type="ftr" sz="quarter" idx="12"/>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962" u="none">
              <a:solidFill>
                <a:schemeClr val="tx1"/>
              </a:solidFill>
            </a:endParaRPr>
          </a:p>
        </p:txBody>
      </p:sp>
      <p:sp>
        <p:nvSpPr>
          <p:cNvPr id="4" name="Slide Number Placeholder 3"/>
          <p:cNvSpPr>
            <a:spLocks noGrp="1"/>
          </p:cNvSpPr>
          <p:nvPr>
            <p:ph type="sldNum" sz="quarter" idx="10"/>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en-US" altLang="zh-CN" sz="1308" u="none">
                <a:solidFill>
                  <a:schemeClr val="tx1"/>
                </a:solidFill>
                <a:effectLst>
                  <a:outerShdw blurRad="38100" dist="38100" dir="2700000" algn="tl">
                    <a:srgbClr val="000000"/>
                  </a:outerShdw>
                </a:effectLst>
                <a:latin typeface="Verdana"/>
                <a:ea typeface="Gulim" charset="-127"/>
              </a:rPr>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3" name="Footer Placeholder 2"/>
          <p:cNvSpPr>
            <a:spLocks noGrp="1"/>
          </p:cNvSpPr>
          <p:nvPr>
            <p:ph type="ftr" sz="quarter" idx="12"/>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962" u="none">
              <a:solidFill>
                <a:schemeClr val="tx1"/>
              </a:solidFill>
            </a:endParaRPr>
          </a:p>
        </p:txBody>
      </p:sp>
      <p:sp>
        <p:nvSpPr>
          <p:cNvPr id="4" name="Slide Number Placeholder 3"/>
          <p:cNvSpPr>
            <a:spLocks noGrp="1"/>
          </p:cNvSpPr>
          <p:nvPr>
            <p:ph type="sldNum" sz="quarter" idx="10"/>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en-US" altLang="zh-CN" sz="1308" u="none">
                <a:solidFill>
                  <a:schemeClr val="tx1"/>
                </a:solidFill>
                <a:effectLst>
                  <a:outerShdw blurRad="38100" dist="38100" dir="2700000" algn="tl">
                    <a:srgbClr val="000000"/>
                  </a:outerShdw>
                </a:effectLst>
                <a:latin typeface="Verdana"/>
                <a:ea typeface="Gulim" charset="-127"/>
              </a:rPr>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3" name="Footer Placeholder 2"/>
          <p:cNvSpPr>
            <a:spLocks noGrp="1"/>
          </p:cNvSpPr>
          <p:nvPr>
            <p:ph type="ftr" sz="quarter" idx="12"/>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962" u="none">
              <a:solidFill>
                <a:schemeClr val="tx1"/>
              </a:solidFill>
            </a:endParaRPr>
          </a:p>
        </p:txBody>
      </p:sp>
      <p:sp>
        <p:nvSpPr>
          <p:cNvPr id="4" name="Slide Number Placeholder 3"/>
          <p:cNvSpPr>
            <a:spLocks noGrp="1"/>
          </p:cNvSpPr>
          <p:nvPr>
            <p:ph type="sldNum" sz="quarter" idx="10"/>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en-US" altLang="zh-CN" sz="1308" u="none">
                <a:solidFill>
                  <a:schemeClr val="tx1"/>
                </a:solidFill>
                <a:effectLst>
                  <a:outerShdw blurRad="38100" dist="38100" dir="2700000" algn="tl">
                    <a:srgbClr val="000000"/>
                  </a:outerShdw>
                </a:effectLst>
                <a:latin typeface="Verdana"/>
                <a:ea typeface="Gulim" charset="-127"/>
              </a:rPr>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3" name="Slide Number Placeholder 2"/>
          <p:cNvSpPr>
            <a:spLocks noGrp="1"/>
          </p:cNvSpPr>
          <p:nvPr>
            <p:ph type="sldNum" sz="quarter" idx="10"/>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ko-KR" altLang="en-US" sz="1308" u="none">
                <a:solidFill>
                  <a:schemeClr val="tx1"/>
                </a:solidFill>
                <a:effectLst>
                  <a:outerShdw blurRad="38100" dist="38100" dir="2700000" algn="tl">
                    <a:srgbClr val="000000"/>
                  </a:outerShdw>
                </a:effectLst>
                <a:latin typeface="Verdana"/>
                <a:ea typeface="Gulim" charset="-127"/>
              </a:rPr>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3" name="Slide Number Placeholder 2"/>
          <p:cNvSpPr>
            <a:spLocks noGrp="1"/>
          </p:cNvSpPr>
          <p:nvPr>
            <p:ph type="sldNum" sz="quarter" idx="10"/>
          </p:nvPr>
        </p:nvSpPr>
        <p:spPr/>
        <p:txBody>
          <a:bodyPr/>
          <a:lstStyle/>
          <a:p>
            <a:pPr marL="0" lvl="0" indent="0" algn="ctr" defTabSz="996696" rtl="0" eaLnBrk="1" fontAlgn="base" hangingPunct="1">
              <a:lnSpc>
                <a:spcPct val="100000"/>
              </a:lnSpc>
              <a:spcBef>
                <a:spcPct val="0"/>
              </a:spcBef>
              <a:spcAft>
                <a:spcPct val="0"/>
              </a:spcAft>
              <a:buClrTx/>
              <a:buSzTx/>
              <a:buFont typeface="Times New Roman" charset="0"/>
            </a:pPr>
            <a:fld id="{93AE1883-0942-4AA3-9DB2-9C7C3A0314B1}" type="slidenum">
              <a:rPr kumimoji="0" lang="ko-KR" altLang="en-US" sz="1308" u="none">
                <a:solidFill>
                  <a:schemeClr val="tx1"/>
                </a:solidFill>
                <a:effectLst>
                  <a:outerShdw blurRad="38100" dist="38100" dir="2700000" algn="tl">
                    <a:srgbClr val="000000"/>
                  </a:outerShdw>
                </a:effectLst>
                <a:latin typeface="Verdana"/>
                <a:ea typeface="Gulim" charset="-127"/>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 Target="../slides/slide4.xml" TargetMode="Internal" /><Relationship Id="rId3"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heme" Target="../theme/theme5.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heme" Target="../theme/theme6.xml" /></Relationships>
</file>

<file path=ppt/slideMasters/_rels/slideMaster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heme" Target="../theme/theme7.xml" /></Relationships>
</file>

<file path=ppt/slideMasters/_rels/slideMaster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heme" Target="../theme/theme8.xml" /></Relationships>
</file>

<file path=ppt/slideMasters/_rels/slideMaster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heme" Target="../theme/theme9.xml" /></Relationships>
</file>

<file path=ppt/slideMasters/_rels/slideMaster1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theme" Target="../theme/theme10.xml" /></Relationships>
</file>

<file path=ppt/slideMasters/_rels/slideMaster1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 Target="../theme/theme1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77" name="Slide Number Placeholder 3"/>
          <p:cNvSpPr/>
          <p:nvPr>
            <p:ph type="sldNum" sz="quarter"/>
          </p:nvPr>
        </p:nvSpPr>
        <p:spPr>
          <a:xfrm>
            <a:off x="7142988" y="7142987"/>
            <a:ext cx="2325624" cy="166116"/>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96696" rtl="0" eaLnBrk="1" fontAlgn="base" hangingPunct="1">
              <a:lnSpc>
                <a:spcPct val="100000"/>
              </a:lnSpc>
              <a:spcBef>
                <a:spcPct val="0"/>
              </a:spcBef>
              <a:spcAft>
                <a:spcPct val="0"/>
              </a:spcAft>
              <a:buClrTx/>
              <a:buSzTx/>
              <a:buFont typeface="Times New Roman" charset="0"/>
            </a:pPr>
            <a:fld id="{6545F6F2-3AE2-48E6-824D-2ECEB7091BB7}" type="slidenum">
              <a:rPr kumimoji="0" lang="ko-KR" altLang="en-US" sz="1526" u="none">
                <a:solidFill>
                  <a:schemeClr val="tx1"/>
                </a:solidFill>
                <a:effectLst>
                  <a:outerShdw blurRad="38100" dist="38100" dir="2700000" algn="tl">
                    <a:srgbClr val="000000"/>
                  </a:outerShdw>
                </a:effectLst>
                <a:latin typeface="Times New Roman" charset="0"/>
                <a:ea typeface="Gulim" charset="-127"/>
              </a:rPr>
              <a:t>*</a:t>
            </a:fld>
            <a:endParaRPr kumimoji="0" lang="ko-KR" altLang="en-US" sz="1526" u="none">
              <a:solidFill>
                <a:schemeClr val="tx1"/>
              </a:solidFill>
              <a:effectLst>
                <a:outerShdw blurRad="38100" dist="38100" dir="2700000" algn="tl">
                  <a:srgbClr val="000000"/>
                </a:outerShdw>
              </a:effectLst>
              <a:latin typeface="Times New Roman" charset="0"/>
              <a:ea typeface="Gulim" charset="-127"/>
            </a:endParaRPr>
          </a:p>
        </p:txBody>
      </p:sp>
      <p:sp>
        <p:nvSpPr>
          <p:cNvPr id="1078" name="Rectangle 3"/>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
        <p:nvSpPr>
          <p:cNvPr id="1079" name="Rectangle 4"/>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80" name="Date Placeholder 1"/>
          <p:cNvSpPr/>
          <p:nvPr>
            <p:ph type="dt" sz="half" idx="3"/>
          </p:nvPr>
        </p:nvSpPr>
        <p:spPr>
          <a:xfrm>
            <a:off x="498348" y="7142987"/>
            <a:ext cx="2325624" cy="166116"/>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526" u="none">
              <a:solidFill>
                <a:schemeClr val="tx1"/>
              </a:solidFill>
              <a:effectLst>
                <a:outerShdw blurRad="38100" dist="38100" dir="2700000" algn="tl">
                  <a:srgbClr val="000000"/>
                </a:outerShdw>
              </a:effectLst>
              <a:latin typeface="Times New Roman" charset="0"/>
              <a:ea typeface="Gulim" charset="-127"/>
            </a:endParaRPr>
          </a:p>
        </p:txBody>
      </p:sp>
      <p:sp>
        <p:nvSpPr>
          <p:cNvPr id="1081" name="Footer Placeholder 2"/>
          <p:cNvSpPr/>
          <p:nvPr>
            <p:ph type="ftr" sz="quarter" idx="4"/>
          </p:nvPr>
        </p:nvSpPr>
        <p:spPr>
          <a:xfrm>
            <a:off x="3405378" y="7142987"/>
            <a:ext cx="3156204" cy="166116"/>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endParaRPr kumimoji="0" sz="1526" u="none">
              <a:solidFill>
                <a:schemeClr val="tx1"/>
              </a:solidFill>
              <a:effectLst>
                <a:outerShdw blurRad="38100" dist="38100" dir="2700000" algn="tl">
                  <a:srgbClr val="000000"/>
                </a:outerShdw>
              </a:effectLst>
              <a:latin typeface="Times New Roman" charset="0"/>
              <a:ea typeface="Gulim" charset="-127"/>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rgbClr val="FFCC00"/>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84" name="Slide Number Placeholder 3"/>
          <p:cNvSpPr/>
          <p:nvPr>
            <p:ph type="sldNum" sz="quarter"/>
          </p:nvPr>
        </p:nvSpPr>
        <p:spPr>
          <a:xfrm>
            <a:off x="7142988" y="7142987"/>
            <a:ext cx="2325624" cy="166116"/>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96696" rtl="0" eaLnBrk="1" fontAlgn="base" hangingPunct="1">
              <a:lnSpc>
                <a:spcPct val="100000"/>
              </a:lnSpc>
              <a:spcBef>
                <a:spcPct val="0"/>
              </a:spcBef>
              <a:spcAft>
                <a:spcPct val="0"/>
              </a:spcAft>
              <a:buClrTx/>
              <a:buSzTx/>
              <a:buFont typeface="Times New Roman" charset="0"/>
            </a:pPr>
            <a:fld id="{66822FBF-B60B-490E-8675-4B2D2E00016A}" type="slidenum">
              <a:rPr kumimoji="0" lang="ko-KR" altLang="en-US" sz="1526" u="none">
                <a:solidFill>
                  <a:schemeClr val="tx1"/>
                </a:solidFill>
                <a:effectLst>
                  <a:outerShdw blurRad="38100" dist="38100" dir="2700000" algn="tl">
                    <a:srgbClr val="000000"/>
                  </a:outerShdw>
                </a:effectLst>
                <a:latin typeface="Times New Roman" charset="0"/>
                <a:ea typeface="Gulim" charset="-127"/>
              </a:rPr>
              <a:t>*</a:t>
            </a:fld>
            <a:endParaRPr kumimoji="0" lang="ko-KR" altLang="en-US" sz="1526" u="none">
              <a:solidFill>
                <a:schemeClr val="tx1"/>
              </a:solidFill>
              <a:effectLst>
                <a:outerShdw blurRad="38100" dist="38100" dir="2700000" algn="tl">
                  <a:srgbClr val="000000"/>
                </a:outerShdw>
              </a:effectLst>
              <a:latin typeface="Times New Roman" charset="0"/>
              <a:ea typeface="Gulim" charset="-127"/>
            </a:endParaRPr>
          </a:p>
        </p:txBody>
      </p:sp>
      <p:sp>
        <p:nvSpPr>
          <p:cNvPr id="1085" name="Rectangle 3"/>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
        <p:nvSpPr>
          <p:cNvPr id="1086" name="Rectangle 4"/>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87" name="Date Placeholder 1"/>
          <p:cNvSpPr/>
          <p:nvPr>
            <p:ph type="dt" sz="half" idx="3"/>
          </p:nvPr>
        </p:nvSpPr>
        <p:spPr>
          <a:xfrm>
            <a:off x="498348" y="7142987"/>
            <a:ext cx="2325624" cy="166116"/>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526" u="none">
              <a:solidFill>
                <a:schemeClr val="tx1"/>
              </a:solidFill>
              <a:effectLst>
                <a:outerShdw blurRad="38100" dist="38100" dir="2700000" algn="tl">
                  <a:srgbClr val="000000"/>
                </a:outerShdw>
              </a:effectLst>
              <a:latin typeface="Times New Roman" charset="0"/>
              <a:ea typeface="Gulim" charset="-127"/>
            </a:endParaRPr>
          </a:p>
        </p:txBody>
      </p:sp>
      <p:sp>
        <p:nvSpPr>
          <p:cNvPr id="1088" name="Footer Placeholder 2"/>
          <p:cNvSpPr/>
          <p:nvPr>
            <p:ph type="ftr" sz="quarter" idx="4"/>
          </p:nvPr>
        </p:nvSpPr>
        <p:spPr>
          <a:xfrm>
            <a:off x="3405378" y="7142987"/>
            <a:ext cx="3156204" cy="166116"/>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endParaRPr kumimoji="0" sz="1526" u="none">
              <a:solidFill>
                <a:schemeClr val="tx1"/>
              </a:solidFill>
              <a:effectLst>
                <a:outerShdw blurRad="38100" dist="38100" dir="2700000" algn="tl">
                  <a:srgbClr val="000000"/>
                </a:outerShdw>
              </a:effectLst>
              <a:latin typeface="Times New Roman" charset="0"/>
              <a:ea typeface="Gulim" charset="-127"/>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rgbClr val="FFCC00"/>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53" name="Rectangle 2"/>
          <p:cNvSpPr/>
          <p:nvPr/>
        </p:nvSpPr>
        <p:spPr>
          <a:xfrm>
            <a:off x="1529652" y="3801634"/>
            <a:ext cx="8804149" cy="744061"/>
          </a:xfrm>
          <a:prstGeom prst="rect">
            <a:avLst/>
          </a:prstGeom>
          <a:gradFill rotWithShape="1">
            <a:gsLst>
              <a:gs pos="0">
                <a:srgbClr val="009999">
                  <a:alpha val="59999"/>
                </a:srgbClr>
              </a:gs>
              <a:gs pos="100000">
                <a:srgbClr val="004747">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54" name="Rectangle 3"/>
          <p:cNvSpPr/>
          <p:nvPr/>
        </p:nvSpPr>
        <p:spPr>
          <a:xfrm>
            <a:off x="1529652" y="2976245"/>
            <a:ext cx="8804149" cy="744061"/>
          </a:xfrm>
          <a:prstGeom prst="rect">
            <a:avLst/>
          </a:prstGeom>
          <a:gradFill rotWithShape="1">
            <a:gsLst>
              <a:gs pos="0">
                <a:srgbClr val="CCFF33">
                  <a:alpha val="59999"/>
                </a:srgbClr>
              </a:gs>
              <a:gs pos="100000">
                <a:srgbClr val="5E7618">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55" name="Rectangle 4"/>
          <p:cNvSpPr/>
          <p:nvPr/>
        </p:nvSpPr>
        <p:spPr>
          <a:xfrm>
            <a:off x="1529652" y="2112788"/>
            <a:ext cx="8804149" cy="801163"/>
          </a:xfrm>
          <a:prstGeom prst="rect">
            <a:avLst/>
          </a:prstGeom>
          <a:gradFill rotWithShape="1">
            <a:gsLst>
              <a:gs pos="0">
                <a:srgbClr val="CC9900">
                  <a:alpha val="59999"/>
                </a:srgbClr>
              </a:gs>
              <a:gs pos="100000">
                <a:srgbClr val="5E47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56" name="Rectangle 5">
            <a:hlinkClick r:id="rId2" action="ppaction://hlinksldjump"/>
          </p:cNvPr>
          <p:cNvSpPr/>
          <p:nvPr/>
        </p:nvSpPr>
        <p:spPr>
          <a:xfrm>
            <a:off x="1529652" y="1226836"/>
            <a:ext cx="8804149" cy="804624"/>
          </a:xfrm>
          <a:prstGeom prst="rect">
            <a:avLst/>
          </a:prstGeom>
          <a:gradFill rotWithShape="1">
            <a:gsLst>
              <a:gs pos="0">
                <a:srgbClr val="FF6600">
                  <a:alpha val="5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57" name="Rectangle 10"/>
          <p:cNvSpPr/>
          <p:nvPr/>
        </p:nvSpPr>
        <p:spPr>
          <a:xfrm>
            <a:off x="1529652" y="6340094"/>
            <a:ext cx="8804149" cy="744061"/>
          </a:xfrm>
          <a:prstGeom prst="rect">
            <a:avLst/>
          </a:prstGeom>
          <a:gradFill rotWithShape="1">
            <a:gsLst>
              <a:gs pos="0">
                <a:srgbClr val="CCFF33">
                  <a:alpha val="59999"/>
                </a:srgbClr>
              </a:gs>
              <a:gs pos="100000">
                <a:srgbClr val="5E7618">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58" name="Rectangle 11"/>
          <p:cNvSpPr/>
          <p:nvPr/>
        </p:nvSpPr>
        <p:spPr>
          <a:xfrm>
            <a:off x="1529652" y="5476637"/>
            <a:ext cx="8804149" cy="801163"/>
          </a:xfrm>
          <a:prstGeom prst="rect">
            <a:avLst/>
          </a:prstGeom>
          <a:gradFill rotWithShape="1">
            <a:gsLst>
              <a:gs pos="0">
                <a:srgbClr val="CC9900">
                  <a:alpha val="59999"/>
                </a:srgbClr>
              </a:gs>
              <a:gs pos="100000">
                <a:srgbClr val="5E47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59" name="Rectangle 12">
            <a:hlinkClick r:id="rId2" action="ppaction://hlinksldjump"/>
          </p:cNvPr>
          <p:cNvSpPr/>
          <p:nvPr/>
        </p:nvSpPr>
        <p:spPr>
          <a:xfrm>
            <a:off x="1529652" y="4590685"/>
            <a:ext cx="8804149" cy="804624"/>
          </a:xfrm>
          <a:prstGeom prst="rect">
            <a:avLst/>
          </a:prstGeom>
          <a:gradFill rotWithShape="1">
            <a:gsLst>
              <a:gs pos="0">
                <a:srgbClr val="FF6600">
                  <a:alpha val="5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60" name="Rectangle 6"/>
          <p:cNvSpPr/>
          <p:nvPr>
            <p:ph type="title"/>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Tree>
  </p:cSld>
  <p:clrMap bg1="lt1" tx1="dk1" bg2="lt2" tx2="dk2" accent1="accent1" accent2="accent2" accent3="accent3" accent4="accent4" accent5="accent5" accent6="accent6" hlink="hlink" folHlink="folHlink"/>
  <p:sldLayoutIdLst>
    <p:sldLayoutId id="2147485000"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chemeClr val="tx1"/>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chemeClr val="tx1"/>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chemeClr val="tx1"/>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chemeClr val="tx1"/>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chemeClr val="tx1"/>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63" name="Slide Number Placeholder 2"/>
          <p:cNvSpPr/>
          <p:nvPr>
            <p:ph type="sldNum" sz="quarter"/>
          </p:nvPr>
        </p:nvSpPr>
        <p:spPr>
          <a:xfrm>
            <a:off x="3571494" y="7059930"/>
            <a:ext cx="2325624" cy="332232"/>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fld id="{6EF6140D-9F86-4C14-9E13-A9C5FE8262D2}" type="slidenum">
              <a:rPr kumimoji="0" lang="ko-KR" altLang="en-US" sz="1308" u="none">
                <a:solidFill>
                  <a:schemeClr val="tx1"/>
                </a:solidFill>
                <a:effectLst>
                  <a:outerShdw blurRad="38100" dist="38100" dir="2700000" algn="tl">
                    <a:srgbClr val="000000"/>
                  </a:outerShdw>
                </a:effectLst>
                <a:latin typeface="Verdana"/>
                <a:ea typeface="Gulim" charset="-127"/>
              </a:rPr>
              <a:t>*</a:t>
            </a:fld>
            <a:endParaRPr kumimoji="0" lang="ko-KR" altLang="en-US" sz="1308" u="none">
              <a:solidFill>
                <a:schemeClr val="tx1"/>
              </a:solidFill>
              <a:effectLst>
                <a:outerShdw blurRad="38100" dist="38100" dir="2700000" algn="tl">
                  <a:srgbClr val="000000"/>
                </a:outerShdw>
              </a:effectLst>
              <a:latin typeface="Verdana"/>
              <a:ea typeface="Gulim" charset="-127"/>
            </a:endParaRPr>
          </a:p>
        </p:txBody>
      </p:sp>
      <p:sp>
        <p:nvSpPr>
          <p:cNvPr id="1064" name="Rectangle 2"/>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5pPr>
          </a:lstStyle>
          <a:p>
            <a:pPr lvl="0"/>
            <a:r>
              <a:t>单击此处编辑母版标题样式</a:t>
            </a:r>
          </a:p>
        </p:txBody>
      </p:sp>
      <p:sp>
        <p:nvSpPr>
          <p:cNvPr id="1065" name="Rectangle 3"/>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Pct val="80000"/>
              <a:buFont typeface="Wingdings" charset="2"/>
              <a:buChar char="l"/>
              <a:defRPr kumimoji="0" lang="en-US" altLang="en-US" sz="3488" b="0" i="0" u="none">
                <a:solidFill>
                  <a:schemeClr val="tx1"/>
                </a:solidFill>
                <a:latin typeface="Times New Roman" charset="0"/>
                <a:ea typeface="Arial" pitchFamily="34" charset="0"/>
              </a:defRPr>
            </a:lvl1pPr>
            <a:lvl2pPr marL="809815" indent="-311467" algn="l" defTabSz="996696" rtl="0" eaLnBrk="0" fontAlgn="base" hangingPunct="0">
              <a:lnSpc>
                <a:spcPct val="100000"/>
              </a:lnSpc>
              <a:spcBef>
                <a:spcPct val="20000"/>
              </a:spcBef>
              <a:spcAft>
                <a:spcPct val="0"/>
              </a:spcAft>
              <a:buClr>
                <a:schemeClr val="tx1"/>
              </a:buClr>
              <a:buSzTx/>
              <a:buFont typeface="Arial" pitchFamily="34" charset="0"/>
              <a:buChar char="–"/>
              <a:defRPr kumimoji="0" lang="en-US" altLang="en-US" sz="3052" b="0" i="0" u="none">
                <a:solidFill>
                  <a:schemeClr val="tx1"/>
                </a:solidFill>
                <a:latin typeface="Times New Roman" charset="0"/>
                <a:ea typeface="Arial" pitchFamily="34" charset="0"/>
              </a:defRPr>
            </a:lvl2pPr>
            <a:lvl3pPr marL="1245870" indent="-249174" algn="l" defTabSz="996696" rtl="0" eaLnBrk="0" fontAlgn="base" hangingPunct="0">
              <a:lnSpc>
                <a:spcPct val="100000"/>
              </a:lnSpc>
              <a:spcBef>
                <a:spcPct val="20000"/>
              </a:spcBef>
              <a:spcAft>
                <a:spcPct val="0"/>
              </a:spcAft>
              <a:buClr>
                <a:schemeClr val="folHlink"/>
              </a:buClr>
              <a:buSzPct val="60000"/>
              <a:buFont typeface="Wingdings" charset="2"/>
              <a:buChar char="l"/>
              <a:defRPr kumimoji="0" lang="en-US" altLang="en-US" sz="2616" b="0" i="0" u="none">
                <a:solidFill>
                  <a:schemeClr val="tx1"/>
                </a:solidFill>
                <a:latin typeface="Times New Roman" charset="0"/>
                <a:ea typeface="Arial" pitchFamily="34" charset="0"/>
              </a:defRPr>
            </a:lvl3pPr>
            <a:lvl4pPr marL="1744218" indent="-249174" algn="l" defTabSz="996696" rtl="0" eaLnBrk="0" fontAlgn="base" hangingPunct="0">
              <a:lnSpc>
                <a:spcPct val="100000"/>
              </a:lnSpc>
              <a:spcBef>
                <a:spcPct val="20000"/>
              </a:spcBef>
              <a:spcAft>
                <a:spcPct val="0"/>
              </a:spcAft>
              <a:buClr>
                <a:schemeClr val="tx1"/>
              </a:buClr>
              <a:buSzTx/>
              <a:buFont typeface="Arial" pitchFamily="34" charset="0"/>
              <a:buChar char="–"/>
              <a:defRPr kumimoji="0" lang="en-US" altLang="en-US" sz="2180" b="0" i="0" u="none">
                <a:solidFill>
                  <a:schemeClr val="tx1"/>
                </a:solidFill>
                <a:latin typeface="Times New Roman" charset="0"/>
                <a:ea typeface="Arial" pitchFamily="34" charset="0"/>
              </a:defRPr>
            </a:lvl4pPr>
            <a:lvl5pPr marL="2242566" indent="-249174" algn="l" defTabSz="996696" rtl="0" eaLnBrk="0" fontAlgn="base" hangingPunct="0">
              <a:lnSpc>
                <a:spcPct val="100000"/>
              </a:lnSpc>
              <a:spcBef>
                <a:spcPct val="20000"/>
              </a:spcBef>
              <a:spcAft>
                <a:spcPct val="0"/>
              </a:spcAft>
              <a:buClr>
                <a:schemeClr val="accent2"/>
              </a:buClr>
              <a:buSzPct val="60000"/>
              <a:buFont typeface="Wingdings" charset="2"/>
              <a:buChar char="l"/>
              <a:defRPr kumimoji="0" lang="en-US" altLang="en-US" sz="2180" b="0" i="0" u="none">
                <a:solidFill>
                  <a:schemeClr val="tx1"/>
                </a:solidFill>
                <a:latin typeface="Times New Roman" charset="0"/>
                <a:ea typeface="Arial" pitchFamily="34" charset="0"/>
              </a:defRPr>
            </a:lvl5pPr>
          </a:lstStyle>
          <a:p>
            <a:pPr lvl="0"/>
            <a:r>
              <a:t>单击此处编辑母版文本样式</a:t>
            </a:r>
          </a:p>
          <a:p>
            <a:pPr lvl="1"/>
            <a:r>
              <a:t>第二级</a:t>
            </a:r>
          </a:p>
          <a:p>
            <a:pPr lvl="2"/>
            <a:r>
              <a:t>第三级</a:t>
            </a:r>
          </a:p>
          <a:p>
            <a:pPr lvl="3"/>
            <a:r>
              <a:t>第四级</a:t>
            </a:r>
          </a:p>
          <a:p>
            <a:pPr lvl="4"/>
            <a:r>
              <a:t>第五级</a:t>
            </a:r>
          </a:p>
        </p:txBody>
      </p:sp>
      <p:sp>
        <p:nvSpPr>
          <p:cNvPr id="1066" name="Date Placeholder 1"/>
          <p:cNvSpPr/>
          <p:nvPr>
            <p:ph type="dt" sz="half" idx="3"/>
          </p:nvPr>
        </p:nvSpPr>
        <p:spPr>
          <a:xfrm>
            <a:off x="356457" y="7059930"/>
            <a:ext cx="2740914" cy="332232"/>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Tree>
  </p:cSld>
  <p:clrMap bg1="lt1" tx1="dk1" bg2="lt2" tx2="dk2" accent1="accent1" accent2="accent2" accent3="accent3" accent4="accent4" accent5="accent5" accent6="accent6" hlink="hlink" folHlink="folHlink"/>
  <p:sldLayoutIdLst>
    <p:sldLayoutId id="2147485002"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Times New Roman" charset="0"/>
          <a:ea typeface="Arial" pitchFamily="34" charset="0"/>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Times New Roman" charset="0"/>
          <a:ea typeface="Arial" pitchFamily="34" charset="0"/>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Times New Roman" charset="0"/>
          <a:ea typeface="Arial" pitchFamily="34" charset="0"/>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Times New Roman" charset="0"/>
          <a:ea typeface="Arial" pitchFamily="34" charset="0"/>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Times New Roman" charset="0"/>
          <a:ea typeface="Arial" pitchFamily="34" charset="0"/>
        </a:defRPr>
      </a:lvl5pPr>
    </p:titleStyle>
    <p:bodyStyle>
      <a:lvl1pPr marL="373761" indent="-373761" algn="l" defTabSz="996696" rtl="0" eaLnBrk="0" fontAlgn="base" hangingPunct="0">
        <a:lnSpc>
          <a:spcPct val="100000"/>
        </a:lnSpc>
        <a:spcBef>
          <a:spcPct val="20000"/>
        </a:spcBef>
        <a:spcAft>
          <a:spcPct val="0"/>
        </a:spcAft>
        <a:buClr>
          <a:schemeClr val="accent2"/>
        </a:buClr>
        <a:buSzPct val="80000"/>
        <a:buFont typeface="Wingdings" charset="2"/>
        <a:buChar char="l"/>
        <a:defRPr kumimoji="0" sz="3488" b="0" i="0" u="none">
          <a:solidFill>
            <a:schemeClr val="tx1"/>
          </a:solidFill>
          <a:latin typeface="Times New Roman" charset="0"/>
          <a:ea typeface="Arial" pitchFamily="34" charset="0"/>
        </a:defRPr>
      </a:lvl1pPr>
      <a:lvl2pPr marL="809815" indent="-311467" algn="l" defTabSz="996696" rtl="0" eaLnBrk="0" fontAlgn="base" hangingPunct="0">
        <a:lnSpc>
          <a:spcPct val="100000"/>
        </a:lnSpc>
        <a:spcBef>
          <a:spcPct val="20000"/>
        </a:spcBef>
        <a:spcAft>
          <a:spcPct val="0"/>
        </a:spcAft>
        <a:buClr>
          <a:schemeClr val="tx1"/>
        </a:buClr>
        <a:buSzTx/>
        <a:buFont typeface="Arial" pitchFamily="34" charset="0"/>
        <a:buChar char="–"/>
        <a:defRPr kumimoji="0" sz="3052" b="0" i="0" u="none">
          <a:solidFill>
            <a:schemeClr val="tx1"/>
          </a:solidFill>
          <a:latin typeface="Times New Roman" charset="0"/>
          <a:ea typeface="Arial" pitchFamily="34" charset="0"/>
        </a:defRPr>
      </a:lvl2pPr>
      <a:lvl3pPr marL="1245870" indent="-249174" algn="l" defTabSz="996696" rtl="0" eaLnBrk="0" fontAlgn="base" hangingPunct="0">
        <a:lnSpc>
          <a:spcPct val="100000"/>
        </a:lnSpc>
        <a:spcBef>
          <a:spcPct val="20000"/>
        </a:spcBef>
        <a:spcAft>
          <a:spcPct val="0"/>
        </a:spcAft>
        <a:buClr>
          <a:schemeClr val="folHlink"/>
        </a:buClr>
        <a:buSzPct val="60000"/>
        <a:buFont typeface="Wingdings" charset="2"/>
        <a:buChar char="l"/>
        <a:defRPr kumimoji="0" sz="2616" b="0" i="0" u="none">
          <a:solidFill>
            <a:schemeClr val="tx1"/>
          </a:solidFill>
          <a:latin typeface="Times New Roman" charset="0"/>
          <a:ea typeface="Arial" pitchFamily="34" charset="0"/>
        </a:defRPr>
      </a:lvl3pPr>
      <a:lvl4pPr marL="1744218" indent="-249174" algn="l" defTabSz="996696" rtl="0" eaLnBrk="0" fontAlgn="base" hangingPunct="0">
        <a:lnSpc>
          <a:spcPct val="100000"/>
        </a:lnSpc>
        <a:spcBef>
          <a:spcPct val="20000"/>
        </a:spcBef>
        <a:spcAft>
          <a:spcPct val="0"/>
        </a:spcAft>
        <a:buClr>
          <a:schemeClr val="tx1"/>
        </a:buClr>
        <a:buSzTx/>
        <a:buFont typeface="Arial" pitchFamily="34" charset="0"/>
        <a:buChar char="–"/>
        <a:defRPr kumimoji="0" sz="2180" b="0" i="0" u="none">
          <a:solidFill>
            <a:schemeClr val="tx1"/>
          </a:solidFill>
          <a:latin typeface="Times New Roman" charset="0"/>
          <a:ea typeface="Arial" pitchFamily="34" charset="0"/>
        </a:defRPr>
      </a:lvl4pPr>
      <a:lvl5pPr marL="2242566" indent="-249174" algn="l" defTabSz="996696" rtl="0" eaLnBrk="0" fontAlgn="base" hangingPunct="0">
        <a:lnSpc>
          <a:spcPct val="100000"/>
        </a:lnSpc>
        <a:spcBef>
          <a:spcPct val="20000"/>
        </a:spcBef>
        <a:spcAft>
          <a:spcPct val="0"/>
        </a:spcAft>
        <a:buClr>
          <a:schemeClr val="accent2"/>
        </a:buClr>
        <a:buSzPct val="60000"/>
        <a:buFont typeface="Wingdings" charset="2"/>
        <a:buChar char="l"/>
        <a:defRPr kumimoji="0" sz="2180" b="0" i="0" u="none">
          <a:solidFill>
            <a:schemeClr val="tx1"/>
          </a:solidFill>
          <a:latin typeface="Times New Roman" charset="0"/>
          <a:ea typeface="Arial" pitchFamily="34" charset="0"/>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69" name="Rectangle 2"/>
          <p:cNvSpPr/>
          <p:nvPr/>
        </p:nvSpPr>
        <p:spPr>
          <a:xfrm>
            <a:off x="581406" y="1495044"/>
            <a:ext cx="9385554" cy="5814059"/>
          </a:xfrm>
          <a:prstGeom prst="rect">
            <a:avLst/>
          </a:prstGeom>
          <a:gradFill rotWithShape="1">
            <a:gsLst>
              <a:gs pos="0">
                <a:srgbClr val="FF6600">
                  <a:alpha val="3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70" name="Rectangle 7"/>
          <p:cNvSpPr/>
          <p:nvPr/>
        </p:nvSpPr>
        <p:spPr>
          <a:xfrm>
            <a:off x="581406" y="1495044"/>
            <a:ext cx="9385554" cy="5814059"/>
          </a:xfrm>
          <a:prstGeom prst="rect">
            <a:avLst/>
          </a:prstGeom>
          <a:gradFill rotWithShape="1">
            <a:gsLst>
              <a:gs pos="0">
                <a:srgbClr val="FF6600">
                  <a:alpha val="3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71" name="Slide Number Placeholder 2"/>
          <p:cNvSpPr/>
          <p:nvPr>
            <p:ph type="sldNum" sz="quarter"/>
          </p:nvPr>
        </p:nvSpPr>
        <p:spPr>
          <a:xfrm>
            <a:off x="3571494" y="7059930"/>
            <a:ext cx="2325624" cy="332232"/>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fld id="{D3C05D07-D53C-4217-B1A8-84CABE7015E3}" type="slidenum">
              <a:rPr kumimoji="0" lang="ko-KR" altLang="en-US" sz="1308" u="none">
                <a:solidFill>
                  <a:schemeClr val="tx1"/>
                </a:solidFill>
                <a:effectLst>
                  <a:outerShdw blurRad="38100" dist="38100" dir="2700000" algn="tl">
                    <a:srgbClr val="000000"/>
                  </a:outerShdw>
                </a:effectLst>
                <a:latin typeface="Verdana"/>
                <a:ea typeface="Gulim" charset="-127"/>
              </a:rPr>
              <a:t>*</a:t>
            </a:fld>
            <a:endParaRPr kumimoji="0" lang="ko-KR" altLang="en-US" sz="1308" u="none">
              <a:solidFill>
                <a:schemeClr val="tx1"/>
              </a:solidFill>
              <a:effectLst>
                <a:outerShdw blurRad="38100" dist="38100" dir="2700000" algn="tl">
                  <a:srgbClr val="000000"/>
                </a:outerShdw>
              </a:effectLst>
              <a:latin typeface="Verdana"/>
              <a:ea typeface="Gulim" charset="-127"/>
            </a:endParaRPr>
          </a:p>
        </p:txBody>
      </p:sp>
      <p:sp>
        <p:nvSpPr>
          <p:cNvPr id="1072" name="Rectangle 3"/>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
        <p:nvSpPr>
          <p:cNvPr id="1073" name="Rectangle 4"/>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74" name="Date Placeholder 1"/>
          <p:cNvSpPr/>
          <p:nvPr>
            <p:ph type="dt" sz="half" idx="3"/>
          </p:nvPr>
        </p:nvSpPr>
        <p:spPr>
          <a:xfrm>
            <a:off x="356457" y="7059930"/>
            <a:ext cx="2740914" cy="332232"/>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Tree>
  </p:cSld>
  <p:clrMap bg1="lt1" tx1="dk1" bg2="lt2" tx2="dk2" accent1="accent1" accent2="accent2" accent3="accent3" accent4="accent4" accent5="accent5" accent6="accent6" hlink="hlink" folHlink="folHlink"/>
  <p:sldLayoutIdLst>
    <p:sldLayoutId id="2147485004"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rgbClr val="FFCC00"/>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7.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91" name="Rectangle 2"/>
          <p:cNvSpPr/>
          <p:nvPr/>
        </p:nvSpPr>
        <p:spPr>
          <a:xfrm>
            <a:off x="581406" y="1495044"/>
            <a:ext cx="9385554" cy="5814059"/>
          </a:xfrm>
          <a:prstGeom prst="rect">
            <a:avLst/>
          </a:prstGeom>
          <a:gradFill rotWithShape="1">
            <a:gsLst>
              <a:gs pos="0">
                <a:srgbClr val="FF6600">
                  <a:alpha val="3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92" name="Rectangle 7"/>
          <p:cNvSpPr/>
          <p:nvPr/>
        </p:nvSpPr>
        <p:spPr>
          <a:xfrm>
            <a:off x="581406" y="1495044"/>
            <a:ext cx="9385554" cy="5814059"/>
          </a:xfrm>
          <a:prstGeom prst="rect">
            <a:avLst/>
          </a:prstGeom>
          <a:gradFill rotWithShape="1">
            <a:gsLst>
              <a:gs pos="0">
                <a:srgbClr val="FF6600">
                  <a:alpha val="3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93" name="Slide Number Placeholder 3"/>
          <p:cNvSpPr/>
          <p:nvPr>
            <p:ph type="sldNum" sz="quarter"/>
          </p:nvPr>
        </p:nvSpPr>
        <p:spPr>
          <a:xfrm>
            <a:off x="7142988" y="6810756"/>
            <a:ext cx="2076450"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fld id="{1921D0C5-07C5-442B-A653-913A1A5868E6}" type="slidenum">
              <a:rPr kumimoji="0" lang="en-US" altLang="zh-CN" sz="1308" u="none">
                <a:solidFill>
                  <a:schemeClr val="tx1"/>
                </a:solidFill>
                <a:effectLst>
                  <a:outerShdw blurRad="38100" dist="38100" dir="2700000" algn="tl">
                    <a:srgbClr val="000000"/>
                  </a:outerShdw>
                </a:effectLst>
                <a:latin typeface="Verdana"/>
                <a:ea typeface="Gulim" charset="-127"/>
              </a:rPr>
              <a:t>*</a:t>
            </a:fld>
            <a:endParaRPr kumimoji="0" lang="en-US" altLang="zh-CN" sz="1308" u="none">
              <a:solidFill>
                <a:schemeClr val="tx1"/>
              </a:solidFill>
              <a:effectLst>
                <a:outerShdw blurRad="38100" dist="38100" dir="2700000" algn="tl">
                  <a:srgbClr val="000000"/>
                </a:outerShdw>
              </a:effectLst>
              <a:latin typeface="Verdana"/>
              <a:ea typeface="Gulim" charset="-127"/>
            </a:endParaRPr>
          </a:p>
        </p:txBody>
      </p:sp>
      <p:sp>
        <p:nvSpPr>
          <p:cNvPr id="1094" name="Rectangle 3"/>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
        <p:nvSpPr>
          <p:cNvPr id="1095" name="Rectangle 4"/>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96" name="Date Placeholder 1"/>
          <p:cNvSpPr/>
          <p:nvPr>
            <p:ph type="dt" sz="half" idx="3"/>
          </p:nvPr>
        </p:nvSpPr>
        <p:spPr>
          <a:xfrm>
            <a:off x="747522" y="6810756"/>
            <a:ext cx="2076450"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1097" name="Footer Placeholder 2"/>
          <p:cNvSpPr/>
          <p:nvPr>
            <p:ph type="ftr" sz="quarter" idx="4"/>
          </p:nvPr>
        </p:nvSpPr>
        <p:spPr>
          <a:xfrm>
            <a:off x="3405378" y="6810756"/>
            <a:ext cx="3156204"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962" u="none">
              <a:solidFill>
                <a:schemeClr val="tx1"/>
              </a:solidFill>
            </a:endParaRPr>
          </a:p>
        </p:txBody>
      </p:sp>
    </p:spTree>
  </p:cSld>
  <p:clrMap bg1="lt1" tx1="dk1" bg2="lt2" tx2="dk2" accent1="accent1" accent2="accent2" accent3="accent3" accent4="accent4" accent5="accent5" accent6="accent6" hlink="hlink" folHlink="folHlink"/>
  <p:sldLayoutIdLst>
    <p:sldLayoutId id="2147485006"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rgbClr val="FFCC00"/>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8.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100" name="Rectangle 2"/>
          <p:cNvSpPr/>
          <p:nvPr/>
        </p:nvSpPr>
        <p:spPr>
          <a:xfrm>
            <a:off x="581406" y="1495044"/>
            <a:ext cx="9385554" cy="5814059"/>
          </a:xfrm>
          <a:prstGeom prst="rect">
            <a:avLst/>
          </a:prstGeom>
          <a:gradFill rotWithShape="1">
            <a:gsLst>
              <a:gs pos="0">
                <a:srgbClr val="FF6600">
                  <a:alpha val="3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101" name="Rectangle 7"/>
          <p:cNvSpPr/>
          <p:nvPr/>
        </p:nvSpPr>
        <p:spPr>
          <a:xfrm>
            <a:off x="581406" y="1495044"/>
            <a:ext cx="9385554" cy="5814059"/>
          </a:xfrm>
          <a:prstGeom prst="rect">
            <a:avLst/>
          </a:prstGeom>
          <a:gradFill rotWithShape="1">
            <a:gsLst>
              <a:gs pos="0">
                <a:srgbClr val="FF6600">
                  <a:alpha val="3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102" name="Slide Number Placeholder 3"/>
          <p:cNvSpPr/>
          <p:nvPr>
            <p:ph type="sldNum" sz="quarter"/>
          </p:nvPr>
        </p:nvSpPr>
        <p:spPr>
          <a:xfrm>
            <a:off x="7142988" y="6810756"/>
            <a:ext cx="2076450"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fld id="{48C335FB-6AE2-4714-9FA5-6345B97CBCB6}" type="slidenum">
              <a:rPr kumimoji="0" lang="en-US" altLang="zh-CN" sz="1308" u="none">
                <a:solidFill>
                  <a:schemeClr val="tx1"/>
                </a:solidFill>
                <a:effectLst>
                  <a:outerShdw blurRad="38100" dist="38100" dir="2700000" algn="tl">
                    <a:srgbClr val="000000"/>
                  </a:outerShdw>
                </a:effectLst>
                <a:latin typeface="Verdana"/>
                <a:ea typeface="Gulim" charset="-127"/>
              </a:rPr>
              <a:t>*</a:t>
            </a:fld>
            <a:endParaRPr kumimoji="0" lang="en-US" altLang="zh-CN" sz="1308" u="none">
              <a:solidFill>
                <a:schemeClr val="tx1"/>
              </a:solidFill>
              <a:effectLst>
                <a:outerShdw blurRad="38100" dist="38100" dir="2700000" algn="tl">
                  <a:srgbClr val="000000"/>
                </a:outerShdw>
              </a:effectLst>
              <a:latin typeface="Verdana"/>
              <a:ea typeface="Gulim" charset="-127"/>
            </a:endParaRPr>
          </a:p>
        </p:txBody>
      </p:sp>
      <p:sp>
        <p:nvSpPr>
          <p:cNvPr id="1103" name="Rectangle 3"/>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
        <p:nvSpPr>
          <p:cNvPr id="1104" name="Rectangle 4"/>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105" name="Date Placeholder 1"/>
          <p:cNvSpPr/>
          <p:nvPr>
            <p:ph type="dt" sz="half" idx="3"/>
          </p:nvPr>
        </p:nvSpPr>
        <p:spPr>
          <a:xfrm>
            <a:off x="747522" y="6810756"/>
            <a:ext cx="2076450"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1106" name="Footer Placeholder 2"/>
          <p:cNvSpPr/>
          <p:nvPr>
            <p:ph type="ftr" sz="quarter" idx="4"/>
          </p:nvPr>
        </p:nvSpPr>
        <p:spPr>
          <a:xfrm>
            <a:off x="3405378" y="6810756"/>
            <a:ext cx="3156204"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962" u="none">
              <a:solidFill>
                <a:schemeClr val="tx1"/>
              </a:solidFill>
            </a:endParaRPr>
          </a:p>
        </p:txBody>
      </p:sp>
    </p:spTree>
  </p:cSld>
  <p:clrMap bg1="lt1" tx1="dk1" bg2="lt2" tx2="dk2" accent1="accent1" accent2="accent2" accent3="accent3" accent4="accent4" accent5="accent5" accent6="accent6" hlink="hlink" folHlink="folHlink"/>
  <p:sldLayoutIdLst>
    <p:sldLayoutId id="2147485008"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rgbClr val="FFCC00"/>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9.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109" name="Rectangle 2"/>
          <p:cNvSpPr/>
          <p:nvPr/>
        </p:nvSpPr>
        <p:spPr>
          <a:xfrm>
            <a:off x="581406" y="1495044"/>
            <a:ext cx="9385554" cy="5814059"/>
          </a:xfrm>
          <a:prstGeom prst="rect">
            <a:avLst/>
          </a:prstGeom>
          <a:gradFill rotWithShape="1">
            <a:gsLst>
              <a:gs pos="0">
                <a:srgbClr val="FF6600">
                  <a:alpha val="3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110" name="Rectangle 7"/>
          <p:cNvSpPr/>
          <p:nvPr/>
        </p:nvSpPr>
        <p:spPr>
          <a:xfrm>
            <a:off x="581406" y="1495044"/>
            <a:ext cx="9385554" cy="5814059"/>
          </a:xfrm>
          <a:prstGeom prst="rect">
            <a:avLst/>
          </a:prstGeom>
          <a:gradFill rotWithShape="1">
            <a:gsLst>
              <a:gs pos="0">
                <a:srgbClr val="FF6600">
                  <a:alpha val="39999"/>
                </a:srgbClr>
              </a:gs>
              <a:gs pos="100000">
                <a:srgbClr val="762F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111" name="Slide Number Placeholder 3"/>
          <p:cNvSpPr/>
          <p:nvPr>
            <p:ph type="sldNum" sz="quarter"/>
          </p:nvPr>
        </p:nvSpPr>
        <p:spPr>
          <a:xfrm>
            <a:off x="7142988" y="6810756"/>
            <a:ext cx="2076450"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fld id="{8D00B980-D7F1-4AB3-A111-7E14C4C1A07A}" type="slidenum">
              <a:rPr kumimoji="0" lang="en-US" altLang="zh-CN" sz="1308" u="none">
                <a:solidFill>
                  <a:schemeClr val="tx1"/>
                </a:solidFill>
                <a:effectLst>
                  <a:outerShdw blurRad="38100" dist="38100" dir="2700000" algn="tl">
                    <a:srgbClr val="000000"/>
                  </a:outerShdw>
                </a:effectLst>
                <a:latin typeface="Verdana"/>
                <a:ea typeface="Gulim" charset="-127"/>
              </a:rPr>
              <a:t>*</a:t>
            </a:fld>
            <a:endParaRPr kumimoji="0" lang="en-US" altLang="zh-CN" sz="1308" u="none">
              <a:solidFill>
                <a:schemeClr val="tx1"/>
              </a:solidFill>
              <a:effectLst>
                <a:outerShdw blurRad="38100" dist="38100" dir="2700000" algn="tl">
                  <a:srgbClr val="000000"/>
                </a:outerShdw>
              </a:effectLst>
              <a:latin typeface="Verdana"/>
              <a:ea typeface="Gulim" charset="-127"/>
            </a:endParaRPr>
          </a:p>
        </p:txBody>
      </p:sp>
      <p:sp>
        <p:nvSpPr>
          <p:cNvPr id="1112" name="Rectangle 3"/>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
        <p:nvSpPr>
          <p:cNvPr id="1113" name="Rectangle 4"/>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114" name="Date Placeholder 1"/>
          <p:cNvSpPr/>
          <p:nvPr>
            <p:ph type="dt" sz="half" idx="3"/>
          </p:nvPr>
        </p:nvSpPr>
        <p:spPr>
          <a:xfrm>
            <a:off x="747522" y="6810756"/>
            <a:ext cx="2076450"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
        <p:nvSpPr>
          <p:cNvPr id="1115" name="Footer Placeholder 2"/>
          <p:cNvSpPr/>
          <p:nvPr>
            <p:ph type="ftr" sz="quarter" idx="4"/>
          </p:nvPr>
        </p:nvSpPr>
        <p:spPr>
          <a:xfrm>
            <a:off x="3405378" y="6810756"/>
            <a:ext cx="3156204" cy="498348"/>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962" u="none">
              <a:solidFill>
                <a:schemeClr val="tx1"/>
              </a:solidFill>
            </a:endParaRPr>
          </a:p>
        </p:txBody>
      </p:sp>
    </p:spTree>
  </p:cSld>
  <p:clrMap bg1="lt1" tx1="dk1" bg2="lt2" tx2="dk2" accent1="accent1" accent2="accent2" accent3="accent3" accent4="accent4" accent5="accent5" accent6="accent6" hlink="hlink" folHlink="folHlink"/>
  <p:sldLayoutIdLst>
    <p:sldLayoutId id="2147485010"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rgbClr val="FFCC00"/>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10.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47" name="Slide Number Placeholder 2"/>
          <p:cNvSpPr/>
          <p:nvPr>
            <p:ph type="sldNum" sz="quarter"/>
          </p:nvPr>
        </p:nvSpPr>
        <p:spPr>
          <a:xfrm>
            <a:off x="3571494" y="7059930"/>
            <a:ext cx="2325624" cy="332232"/>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fld id="{80F019DD-67BA-4EA3-9337-0F854EE6AAE9}" type="slidenum">
              <a:rPr kumimoji="0" lang="ko-KR" altLang="en-US" sz="1308" u="none">
                <a:solidFill>
                  <a:schemeClr val="tx1"/>
                </a:solidFill>
                <a:effectLst>
                  <a:outerShdw blurRad="38100" dist="38100" dir="2700000" algn="tl">
                    <a:srgbClr val="000000"/>
                  </a:outerShdw>
                </a:effectLst>
                <a:latin typeface="Verdana"/>
                <a:ea typeface="Gulim" charset="-127"/>
              </a:rPr>
              <a:t>*</a:t>
            </a:fld>
            <a:endParaRPr kumimoji="0" lang="ko-KR" altLang="en-US" sz="1308" u="none">
              <a:solidFill>
                <a:schemeClr val="tx1"/>
              </a:solidFill>
              <a:effectLst>
                <a:outerShdw blurRad="38100" dist="38100" dir="2700000" algn="tl">
                  <a:srgbClr val="000000"/>
                </a:outerShdw>
              </a:effectLst>
              <a:latin typeface="Verdana"/>
              <a:ea typeface="Gulim" charset="-127"/>
            </a:endParaRPr>
          </a:p>
        </p:txBody>
      </p:sp>
      <p:sp>
        <p:nvSpPr>
          <p:cNvPr id="1048" name="Rectangle 2"/>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
        <p:nvSpPr>
          <p:cNvPr id="1049" name="Rectangle 3"/>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chemeClr val="tx1"/>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chemeClr val="tx1"/>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chemeClr val="tx1"/>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chemeClr val="tx1"/>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chemeClr val="tx1"/>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50" name="Date Placeholder 1"/>
          <p:cNvSpPr/>
          <p:nvPr>
            <p:ph type="dt" sz="half" idx="3"/>
          </p:nvPr>
        </p:nvSpPr>
        <p:spPr>
          <a:xfrm>
            <a:off x="356457" y="7059930"/>
            <a:ext cx="2740914" cy="332232"/>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Tree>
  </p:cSld>
  <p:clrMap bg1="lt1" tx1="dk1" bg2="lt2" tx2="dk2" accent1="accent1" accent2="accent2" accent3="accent3" accent4="accent4" accent5="accent5" accent6="accent6" hlink="hlink" folHlink="folHlink"/>
  <p:sldLayoutIdLst>
    <p:sldLayoutId id="2147485012"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chemeClr val="tx1"/>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chemeClr val="tx1"/>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chemeClr val="tx1"/>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chemeClr val="tx1"/>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chemeClr val="tx1"/>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Masters/slideMaster1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26" name="Rectangle 2"/>
          <p:cNvSpPr/>
          <p:nvPr/>
        </p:nvSpPr>
        <p:spPr>
          <a:xfrm>
            <a:off x="581406" y="1495044"/>
            <a:ext cx="9385554" cy="5731002"/>
          </a:xfrm>
          <a:prstGeom prst="rect">
            <a:avLst/>
          </a:prstGeom>
          <a:gradFill rotWithShape="1">
            <a:gsLst>
              <a:gs pos="0">
                <a:srgbClr val="CC9900">
                  <a:alpha val="39999"/>
                </a:srgbClr>
              </a:gs>
              <a:gs pos="100000">
                <a:srgbClr val="5E4700">
                  <a:alpha val="0"/>
                </a:srgbClr>
              </a:gs>
            </a:gsLst>
            <a:lin ang="0"/>
          </a:gradFill>
          <a:ln cap="flat">
            <a:noFill/>
            <a:prstDash val="solid"/>
            <a:miter lim="800000"/>
            <a:headEnd type="none" w="med" len="med"/>
            <a:tailEnd type="none" w="med" len="med"/>
          </a:ln>
        </p:spPr>
        <p:txBody>
          <a:bodyPr wrap="none" anchor="ctr" anchorCtr="0"/>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p>
        </p:txBody>
      </p:sp>
      <p:sp>
        <p:nvSpPr>
          <p:cNvPr id="1027" name="Slide Number Placeholder 2"/>
          <p:cNvSpPr/>
          <p:nvPr>
            <p:ph type="sldNum" sz="quarter"/>
          </p:nvPr>
        </p:nvSpPr>
        <p:spPr>
          <a:xfrm>
            <a:off x="3571494" y="7059930"/>
            <a:ext cx="2325624" cy="332232"/>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96696" rtl="0" eaLnBrk="1" fontAlgn="base" hangingPunct="1">
              <a:lnSpc>
                <a:spcPct val="100000"/>
              </a:lnSpc>
              <a:spcBef>
                <a:spcPct val="0"/>
              </a:spcBef>
              <a:spcAft>
                <a:spcPct val="0"/>
              </a:spcAft>
              <a:buClrTx/>
              <a:buSzTx/>
              <a:buFont typeface="Times New Roman" charset="0"/>
            </a:pPr>
            <a:fld id="{507FED05-F1BE-4F52-BD72-7884F68D0F8C}" type="slidenum">
              <a:rPr kumimoji="0" lang="ko-KR" altLang="en-US" sz="1308" u="none">
                <a:solidFill>
                  <a:schemeClr val="tx1"/>
                </a:solidFill>
                <a:effectLst>
                  <a:outerShdw blurRad="38100" dist="38100" dir="2700000" algn="tl">
                    <a:srgbClr val="000000"/>
                  </a:outerShdw>
                </a:effectLst>
                <a:latin typeface="Verdana"/>
                <a:ea typeface="Gulim" charset="-127"/>
              </a:rPr>
              <a:t>*</a:t>
            </a:fld>
            <a:endParaRPr kumimoji="0" lang="ko-KR" altLang="en-US" sz="1308" u="none">
              <a:solidFill>
                <a:schemeClr val="tx1"/>
              </a:solidFill>
              <a:effectLst>
                <a:outerShdw blurRad="38100" dist="38100" dir="2700000" algn="tl">
                  <a:srgbClr val="000000"/>
                </a:outerShdw>
              </a:effectLst>
              <a:latin typeface="Verdana"/>
              <a:ea typeface="Gulim" charset="-127"/>
            </a:endParaRPr>
          </a:p>
        </p:txBody>
      </p:sp>
      <p:sp>
        <p:nvSpPr>
          <p:cNvPr id="1028" name="Rectangle 3"/>
          <p:cNvSpPr/>
          <p:nvPr>
            <p:ph type="title" idx="1"/>
          </p:nvPr>
        </p:nvSpPr>
        <p:spPr bwMode="black">
          <a:xfrm>
            <a:off x="498348" y="332232"/>
            <a:ext cx="8958152" cy="664464"/>
          </a:xfrm>
          <a:prstGeom prst="rect">
            <a:avLst/>
          </a:prstGeom>
          <a:noFill/>
          <a:ln cap="flat">
            <a:noFill/>
            <a:prstDash val="solid"/>
            <a:miter lim="800000"/>
            <a:headEnd type="none" w="med" len="med"/>
            <a:tailEnd type="none" w="med" len="med"/>
          </a:ln>
          <a:effectLst>
            <a:outerShdw dist="53882" dir="2700000" algn="ctr">
              <a:schemeClr val="bg1"/>
            </a:outerShdw>
          </a:effectLst>
        </p:spPr>
        <p:txBody>
          <a:bodyPr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r>
              <a:t>单击此处编辑母版标题样式</a:t>
            </a:r>
          </a:p>
        </p:txBody>
      </p:sp>
      <p:sp>
        <p:nvSpPr>
          <p:cNvPr id="1029" name="Rectangle 4"/>
          <p:cNvSpPr/>
          <p:nvPr>
            <p:ph type="body" idx="2"/>
          </p:nvPr>
        </p:nvSpPr>
        <p:spPr>
          <a:xfrm>
            <a:off x="498348" y="1495044"/>
            <a:ext cx="8970264" cy="5398770"/>
          </a:xfrm>
          <a:prstGeom prst="rect">
            <a:avLst/>
          </a:prstGeom>
          <a:noFill/>
          <a:ln cap="flat">
            <a:noFill/>
            <a:prstDash val="solid"/>
            <a:miter lim="800000"/>
            <a:headEnd type="none" w="med" len="med"/>
            <a:tailEnd type="none" w="med" len="med"/>
          </a:ln>
        </p:spPr>
        <p:txBody>
          <a:bodyPr/>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FF66"/>
                </a:solidFill>
                <a:latin typeface="Times New Roman"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30" name="Date Placeholder 1"/>
          <p:cNvSpPr/>
          <p:nvPr>
            <p:ph type="dt" sz="half" idx="3"/>
          </p:nvPr>
        </p:nvSpPr>
        <p:spPr>
          <a:xfrm>
            <a:off x="356457" y="7059930"/>
            <a:ext cx="2740914" cy="332232"/>
          </a:xfrm>
          <a:prstGeom prst="rect">
            <a:avLst/>
          </a:prstGeom>
          <a:noFill/>
          <a:ln cap="flat">
            <a:noFill/>
            <a:prstDash val="solid"/>
            <a:round/>
            <a:headEnd type="none" w="med" len="med"/>
            <a:tailEnd type="none" w="med" len="med"/>
          </a:ln>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96696" rtl="0" eaLnBrk="1" fontAlgn="base" hangingPunct="1">
              <a:lnSpc>
                <a:spcPct val="100000"/>
              </a:lnSpc>
              <a:spcBef>
                <a:spcPct val="0"/>
              </a:spcBef>
              <a:spcAft>
                <a:spcPct val="0"/>
              </a:spcAft>
              <a:buClrTx/>
              <a:buSzTx/>
              <a:buFont typeface="Times New Roman" charset="0"/>
            </a:pPr>
            <a:endParaRPr kumimoji="0" sz="1308" u="none">
              <a:solidFill>
                <a:schemeClr val="tx1"/>
              </a:solidFill>
              <a:effectLst>
                <a:outerShdw blurRad="38100" dist="38100" dir="2700000" algn="tl">
                  <a:srgbClr val="000000"/>
                </a:outerShdw>
              </a:effectLst>
              <a:latin typeface="Verdana"/>
              <a:ea typeface="Gulim" charset="-127"/>
            </a:endParaRPr>
          </a:p>
        </p:txBody>
      </p:sp>
    </p:spTree>
  </p:cSld>
  <p:clrMap bg1="lt1" tx1="dk1" bg2="lt2" tx2="dk2" accent1="accent1" accent2="accent2" accent3="accent3" accent4="accent4" accent5="accent5" accent6="accent6" hlink="hlink" folHlink="folHlink"/>
  <p:sldLayoutIdLst>
    <p:sldLayoutId id="2147485014" r:id="rId1"/>
  </p:sldLayoutIdLst>
  <p:transition/>
  <p:timing/>
  <p:txStyles>
    <p:titleStyle>
      <a:lvl1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sz="4796" b="0" i="0" u="none">
          <a:solidFill>
            <a:schemeClr val="tx2"/>
          </a:solidFill>
          <a:latin typeface="华文新魏" charset="-122"/>
          <a:ea typeface="宋体" charset="-122"/>
        </a:defRPr>
      </a:lvl5pPr>
    </p:titleStyle>
    <p:body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sz="2180" b="0" i="0" u="none">
          <a:solidFill>
            <a:srgbClr val="FFFF66"/>
          </a:solidFill>
          <a:latin typeface="Times New Roman" charset="0"/>
          <a:ea typeface="宋体" charset="-122"/>
        </a:defRPr>
      </a:lvl5pPr>
    </p:bodyStyle>
    <p:otherStyle>
      <a:lvl1pPr marL="0"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1pPr>
      <a:lvl2pPr marL="498348"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2pPr>
      <a:lvl3pPr marL="996696"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3pPr>
      <a:lvl4pPr marL="1495044"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4pPr>
      <a:lvl5pPr marL="1993392" indent="0" algn="l" defTabSz="996696" rtl="0" eaLnBrk="1" fontAlgn="base" hangingPunct="1">
        <a:lnSpc>
          <a:spcPct val="100000"/>
        </a:lnSpc>
        <a:spcBef>
          <a:spcPct val="0"/>
        </a:spcBef>
        <a:spcAft>
          <a:spcPct val="0"/>
        </a:spcAft>
        <a:buSzTx/>
        <a:buFont typeface="Times New Roman" charset="0"/>
        <a:buNone/>
        <a:defRPr kumimoji="0" sz="1962"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oleObject" Target="../embeddings/oleObject1.bin" TargetMode="Internal" /><Relationship Id="rId4" Type="http://schemas.openxmlformats.org/officeDocument/2006/relationships/image" Target="../media/image2.png" /><Relationship Id="rId5" Type="http://schemas.openxmlformats.org/officeDocument/2006/relationships/vmlDrawing" Target="../drawings/vmlDrawing1.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jpeg" /><Relationship Id="rId3" Type="http://schemas.openxmlformats.org/officeDocument/2006/relationships/hyperlink" Target="http://images.google.com/imgres?imgurl=http://www.epochtimes.com/i3/spo0002b.030224142002.jpg&amp;imgrefurl=http://www.epochtimes.com/gb/3/2/24/n279177.htm&amp;h=310&amp;w=384&amp;sz=46&amp;tbnid=jXd9kxnWZVgJ:&amp;tbnh=96&amp;tbnw=119&amp;start=13&amp;prev=/images%3Fq%3D%25E6%258B%25B3%25E7%258E%258B%25E4%25BA%2589%25E9%259C%25B8%26hl%3Dzh-CN%26lr%3D%26newwindow%3D1%26sa%3DG" TargetMode="External" /><Relationship Id="rId4"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 Id="rId3"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pn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10.png" /><Relationship Id="rId5"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3.jpeg" /><Relationship Id="rId3" Type="http://schemas.openxmlformats.org/officeDocument/2006/relationships/image" Target="../media/image14.png" /><Relationship Id="rId4"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5.wmf" /><Relationship Id="rId3" Type="http://schemas.openxmlformats.org/officeDocument/2006/relationships/image" Target="../media/image16.png" /><Relationship Id="rId4" Type="http://schemas.openxmlformats.org/officeDocument/2006/relationships/image" Target="../media/image17.jpeg" /><Relationship Id="rId5" Type="http://schemas.openxmlformats.org/officeDocument/2006/relationships/hyperlink" Target="http://images.google.com/imgres?imgurl=http://www.wyhospital.org.cn/new/image/jy.jpg&amp;imgrefurl=http://www.wyhospital.org.cn/new/xyyzl.htm&amp;h=216&amp;w=287&amp;sz=62&amp;tbnid=7vu64y0856oJ:&amp;tbnh=82&amp;tbnw=109&amp;start=14&amp;prev=/images%3Fq%3D%25E5%2590%25B8%25E7%2583%259F%26hl%3Dzh-CN%26lr%3D%26newwindow%3D1%26sa%3DG" TargetMode="External" /><Relationship Id="rId6" Type="http://schemas.openxmlformats.org/officeDocument/2006/relationships/oleObject" Target="../embeddings/oleObject2.bin" TargetMode="Internal" /><Relationship Id="rId7" Type="http://schemas.openxmlformats.org/officeDocument/2006/relationships/image" Target="../media/image18.png" /><Relationship Id="rId8" Type="http://schemas.openxmlformats.org/officeDocument/2006/relationships/image" Target="../media/image1.png" /><Relationship Id="rId9" Type="http://schemas.openxmlformats.org/officeDocument/2006/relationships/vmlDrawing" Target="../drawings/vmlDrawing2.v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9.png" /><Relationship Id="rId3" Type="http://schemas.openxmlformats.org/officeDocument/2006/relationships/image" Target="../media/image1.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1.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pn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2.jpeg" /><Relationship Id="rId3" Type="http://schemas.openxmlformats.org/officeDocument/2006/relationships/image" Target="../media/image1.pn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pn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1.pn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1.png"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25.jpeg" /><Relationship Id="rId3" Type="http://schemas.openxmlformats.org/officeDocument/2006/relationships/image" Target="../media/image1.png"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3502110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0" name="标题 1"/>
          <p:cNvSpPr/>
          <p:nvPr>
            <p:ph type="ctrTitle" sz="quarter" idx="4294967295"/>
          </p:nvPr>
        </p:nvSpPr>
        <p:spPr>
          <a:xfrm>
            <a:off x="581406" y="2088563"/>
            <a:ext cx="8887206" cy="2119709"/>
          </a:xfrm>
          <a:prstGeom prst="rect">
            <a:avLst/>
          </a:prstGeom>
          <a:noFill/>
          <a:ln cap="flat">
            <a:noFill/>
            <a:prstDash val="solid"/>
            <a:miter lim="800000"/>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stStyle>
          <a:p>
            <a:pPr lvl="0"/>
            <a:r>
              <a:rPr lang="zh-CN" altLang="en-US" sz="5686"/>
              <a:t>肺炎肺脓肿</a:t>
            </a:r>
            <a:endParaRPr lang="zh-CN" altLang="en-US" sz="5886"/>
          </a:p>
        </p:txBody>
      </p:sp>
      <p:sp>
        <p:nvSpPr>
          <p:cNvPr id="2051" name="副标题 2"/>
          <p:cNvSpPr/>
          <p:nvPr>
            <p:ph type="subTitle" sz="quarter" idx="4294967295"/>
          </p:nvPr>
        </p:nvSpPr>
        <p:spPr>
          <a:xfrm>
            <a:off x="1578103" y="4568190"/>
            <a:ext cx="6976872" cy="581406"/>
          </a:xfrm>
          <a:prstGeom prst="rect">
            <a:avLst/>
          </a:prstGeom>
          <a:noFill/>
          <a:ln cap="flat">
            <a:noFill/>
            <a:prstDash val="solid"/>
            <a:miter lim="800000"/>
            <a:headEnd type="none" w="med" len="med"/>
            <a:tailEnd type="none" w="med" len="med"/>
          </a:ln>
        </p:spPr>
        <p:txBody>
          <a:bodyPr vert="horz" wrap="square" lIns="91440" tIns="45720" rIns="91440" bIns="45720" anchor="t" anchorCtr="0"/>
          <a:lstStyle>
            <a:lvl1pPr marL="0" indent="0" algn="ctr" defTabSz="996696" rtl="0" eaLnBrk="0" fontAlgn="base" hangingPunct="0">
              <a:lnSpc>
                <a:spcPct val="100000"/>
              </a:lnSpc>
              <a:spcBef>
                <a:spcPct val="20000"/>
              </a:spcBef>
              <a:spcAft>
                <a:spcPct val="0"/>
              </a:spcAft>
              <a:buClr>
                <a:schemeClr val="accent2"/>
              </a:buClr>
              <a:buSzTx/>
              <a:buFont typeface="Wingdings" charset="2"/>
              <a:buNone/>
              <a:defRPr kumimoji="0" lang="en-US" altLang="en-US" sz="3488" b="0" i="0" u="none">
                <a:solidFill>
                  <a:srgbClr val="FFCC00"/>
                </a:solidFill>
                <a:latin typeface="Times New Roman" charset="0"/>
                <a:ea typeface="宋体" charset="-122"/>
              </a:defRPr>
            </a:lvl1pPr>
            <a:lvl2pPr marL="498348" indent="0" algn="ctr" defTabSz="996696" rtl="0" eaLnBrk="0" fontAlgn="base" hangingPunct="0">
              <a:lnSpc>
                <a:spcPct val="100000"/>
              </a:lnSpc>
              <a:spcBef>
                <a:spcPct val="20000"/>
              </a:spcBef>
              <a:spcAft>
                <a:spcPct val="0"/>
              </a:spcAft>
              <a:buClr>
                <a:schemeClr val="tx1"/>
              </a:buClr>
              <a:buSzTx/>
              <a:buFont typeface="Wingdings" charset="2"/>
              <a:buNone/>
              <a:defRPr kumimoji="0" lang="en-US" altLang="en-US" sz="3052" b="0" i="0" u="none">
                <a:solidFill>
                  <a:srgbClr val="FFCC00"/>
                </a:solidFill>
                <a:latin typeface="Times New Roman" charset="0"/>
                <a:ea typeface="宋体" charset="-122"/>
              </a:defRPr>
            </a:lvl2pPr>
            <a:lvl3pPr marL="996696" indent="0" algn="ctr" defTabSz="996696" rtl="0" eaLnBrk="0" fontAlgn="base" hangingPunct="0">
              <a:lnSpc>
                <a:spcPct val="100000"/>
              </a:lnSpc>
              <a:spcBef>
                <a:spcPct val="20000"/>
              </a:spcBef>
              <a:spcAft>
                <a:spcPct val="0"/>
              </a:spcAft>
              <a:buClr>
                <a:schemeClr val="folHlink"/>
              </a:buClr>
              <a:buSzTx/>
              <a:buFont typeface="Wingdings" charset="2"/>
              <a:buNone/>
              <a:defRPr kumimoji="0" lang="en-US" altLang="en-US" sz="2616" b="0" i="0" u="none">
                <a:solidFill>
                  <a:srgbClr val="FFCC00"/>
                </a:solidFill>
                <a:latin typeface="Times New Roman" charset="0"/>
                <a:ea typeface="宋体" charset="-122"/>
              </a:defRPr>
            </a:lvl3pPr>
            <a:lvl4pPr marL="1495044" indent="0" algn="ctr" defTabSz="996696" rtl="0" eaLnBrk="0" fontAlgn="base" hangingPunct="0">
              <a:lnSpc>
                <a:spcPct val="100000"/>
              </a:lnSpc>
              <a:spcBef>
                <a:spcPct val="20000"/>
              </a:spcBef>
              <a:spcAft>
                <a:spcPct val="0"/>
              </a:spcAft>
              <a:buClr>
                <a:schemeClr val="tx1"/>
              </a:buClr>
              <a:buSzTx/>
              <a:buFont typeface="Wingdings" charset="2"/>
              <a:buNone/>
              <a:defRPr kumimoji="0" lang="en-US" altLang="en-US" sz="2180" b="0" i="0" u="none">
                <a:solidFill>
                  <a:srgbClr val="FFCC00"/>
                </a:solidFill>
                <a:latin typeface="Times New Roman" charset="0"/>
                <a:ea typeface="宋体" charset="-122"/>
              </a:defRPr>
            </a:lvl4pPr>
            <a:lvl5pPr marL="1993392" indent="0" algn="ctr" defTabSz="996696" rtl="0" eaLnBrk="0" fontAlgn="base" hangingPunct="0">
              <a:lnSpc>
                <a:spcPct val="100000"/>
              </a:lnSpc>
              <a:spcBef>
                <a:spcPct val="20000"/>
              </a:spcBef>
              <a:spcAft>
                <a:spcPct val="0"/>
              </a:spcAft>
              <a:buClr>
                <a:schemeClr val="accent2"/>
              </a:buClr>
              <a:buSzTx/>
              <a:buFont typeface="Wingdings" charset="2"/>
              <a:buNone/>
              <a:defRPr kumimoji="0" lang="en-US" altLang="en-US" sz="2180" b="0" i="0" u="none">
                <a:solidFill>
                  <a:srgbClr val="FFCC00"/>
                </a:solidFill>
                <a:latin typeface="Times New Roman" charset="0"/>
                <a:ea typeface="宋体" charset="-122"/>
              </a:defRPr>
            </a:lvl5pPr>
          </a:lstStyle>
          <a:p>
            <a:pPr marL="0" lvl="0" indent="0"/>
            <a:endParaRPr sz="2616" b="1"/>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4" name="Rectangle 2"/>
          <p:cNvSpPr/>
          <p:nvPr>
            <p:ph type="ctrTitle" idx="4294967295"/>
          </p:nvPr>
        </p:nvSpPr>
        <p:spPr bwMode="auto">
          <a:xfrm>
            <a:off x="233602" y="2481358"/>
            <a:ext cx="9728167" cy="975931"/>
          </a:xfrm>
          <a:prstGeom prst="rect">
            <a:avLst/>
          </a:prstGeom>
          <a:noFill/>
          <a:ln cap="flat">
            <a:noFill/>
            <a:prstDash val="solid"/>
            <a:miter lim="800000"/>
            <a:headEnd type="none" w="med" len="med"/>
            <a:tailEnd type="none" w="med" len="med"/>
          </a:ln>
          <a:effectLst>
            <a:outerShdw dist="45791" dir="2021404" algn="ctr">
              <a:schemeClr val="bg2"/>
            </a:outerShdw>
          </a:effectLst>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stStyle>
          <a:p>
            <a:pPr lvl="0" eaLnBrk="1" hangingPunct="1"/>
            <a:br>
              <a:rPr lang="zh-CN" altLang="en-US" sz="7094">
                <a:latin typeface="黑体" charset="-122"/>
                <a:ea typeface="黑体" charset="-122"/>
              </a:rPr>
            </a:br>
            <a:r>
              <a:rPr lang="zh-CN" altLang="en-US" sz="7094">
                <a:latin typeface="黑体" charset="-122"/>
                <a:ea typeface="黑体" charset="-122"/>
              </a:rPr>
              <a:t>肺炎和肺脓肿</a:t>
            </a:r>
            <a:br>
              <a:rPr lang="en-US" altLang="zh-CN" sz="7094">
                <a:latin typeface="黑体" charset="-122"/>
                <a:ea typeface="黑体" charset="-122"/>
              </a:rPr>
            </a:br>
            <a:endParaRPr lang="en-US" altLang="zh-CN" sz="3924">
              <a:latin typeface="黑体"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7" name="Text Box 5"/>
          <p:cNvSpPr/>
          <p:nvPr/>
        </p:nvSpPr>
        <p:spPr>
          <a:xfrm>
            <a:off x="1764983" y="1304703"/>
            <a:ext cx="7222585" cy="631587"/>
          </a:xfrm>
          <a:prstGeom prst="rect">
            <a:avLst/>
          </a:prstGeom>
          <a:noFill/>
          <a:ln cap="flat">
            <a:noFill/>
            <a:prstDash val="solid"/>
            <a:miter lim="800000"/>
            <a:headEnd type="none" w="med" len="med"/>
            <a:tailEnd type="none" w="med" len="med"/>
          </a:ln>
          <a:effectLst>
            <a:outerShdw dist="40161" dir="1106097" algn="ctr">
              <a:schemeClr val="bg2"/>
            </a:outerShdw>
          </a:effectLst>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r>
              <a:rPr kumimoji="1" lang="zh-CN" altLang="en-US" sz="3288">
                <a:solidFill>
                  <a:srgbClr val="FFCC00"/>
                </a:solidFill>
                <a:latin typeface="Arial" pitchFamily="34" charset="0"/>
              </a:rPr>
              <a:t>第一节     肺炎概述</a:t>
            </a:r>
            <a:endParaRPr kumimoji="1" lang="zh-CN" altLang="en-US" sz="3488">
              <a:solidFill>
                <a:srgbClr val="FFCC00"/>
              </a:solidFill>
              <a:latin typeface="Arial" pitchFamily="34" charset="0"/>
            </a:endParaRPr>
          </a:p>
        </p:txBody>
      </p:sp>
      <p:sp>
        <p:nvSpPr>
          <p:cNvPr id="2058" name="Text Box 6"/>
          <p:cNvSpPr/>
          <p:nvPr/>
        </p:nvSpPr>
        <p:spPr>
          <a:xfrm>
            <a:off x="1764983" y="3031617"/>
            <a:ext cx="5808869" cy="631587"/>
          </a:xfrm>
          <a:prstGeom prst="rect">
            <a:avLst/>
          </a:prstGeom>
          <a:noFill/>
          <a:ln cap="flat">
            <a:noFill/>
            <a:prstDash val="solid"/>
            <a:miter lim="800000"/>
            <a:headEnd type="none" w="med" len="med"/>
            <a:tailEnd type="none" w="med" len="med"/>
          </a:ln>
          <a:effectLst>
            <a:outerShdw dist="40161" dir="1106097" algn="ctr">
              <a:schemeClr val="bg2"/>
            </a:outerShdw>
          </a:effectLst>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r>
              <a:rPr kumimoji="1" lang="zh-CN" altLang="en-US" sz="3088">
                <a:solidFill>
                  <a:srgbClr val="99FF66"/>
                </a:solidFill>
                <a:latin typeface="Arial" pitchFamily="34" charset="0"/>
                <a:ea typeface="Gulim" charset="-127"/>
              </a:rPr>
              <a:t>第三节     葡萄球菌肺炎</a:t>
            </a:r>
            <a:endParaRPr kumimoji="1" lang="zh-CN" altLang="en-US" sz="3488">
              <a:solidFill>
                <a:srgbClr val="99FF66"/>
              </a:solidFill>
              <a:latin typeface="Arial" pitchFamily="34" charset="0"/>
              <a:ea typeface="Gulim" charset="-127"/>
            </a:endParaRPr>
          </a:p>
        </p:txBody>
      </p:sp>
      <p:sp>
        <p:nvSpPr>
          <p:cNvPr id="2059" name="Text Box 7"/>
          <p:cNvSpPr/>
          <p:nvPr/>
        </p:nvSpPr>
        <p:spPr>
          <a:xfrm>
            <a:off x="1764983" y="2168160"/>
            <a:ext cx="8388858" cy="631586"/>
          </a:xfrm>
          <a:prstGeom prst="rect">
            <a:avLst/>
          </a:prstGeom>
          <a:noFill/>
          <a:ln cap="flat">
            <a:noFill/>
            <a:prstDash val="solid"/>
            <a:miter lim="800000"/>
            <a:headEnd type="none" w="med" len="med"/>
            <a:tailEnd type="none" w="med" len="med"/>
          </a:ln>
          <a:effectLst>
            <a:outerShdw dist="40161" dir="1106097" algn="ctr">
              <a:schemeClr val="bg2"/>
            </a:outerShdw>
          </a:effectLst>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r>
              <a:rPr kumimoji="1" lang="zh-CN" altLang="en-US" sz="3188">
                <a:solidFill>
                  <a:srgbClr val="FFFF66"/>
                </a:solidFill>
                <a:latin typeface="Arial" pitchFamily="34" charset="0"/>
              </a:rPr>
              <a:t>第二节     肺炎球菌肺炎</a:t>
            </a:r>
            <a:endParaRPr kumimoji="1" lang="zh-CN" altLang="en-US" sz="3488">
              <a:solidFill>
                <a:srgbClr val="FFFF66"/>
              </a:solidFill>
              <a:latin typeface="Arial" pitchFamily="34" charset="0"/>
            </a:endParaRPr>
          </a:p>
        </p:txBody>
      </p:sp>
      <p:sp>
        <p:nvSpPr>
          <p:cNvPr id="2060" name="Text Box 8"/>
          <p:cNvSpPr/>
          <p:nvPr/>
        </p:nvSpPr>
        <p:spPr>
          <a:xfrm>
            <a:off x="1764983" y="3815477"/>
            <a:ext cx="7632684" cy="631586"/>
          </a:xfrm>
          <a:prstGeom prst="rect">
            <a:avLst/>
          </a:prstGeom>
          <a:noFill/>
          <a:ln cap="flat">
            <a:noFill/>
            <a:prstDash val="solid"/>
            <a:miter lim="800000"/>
            <a:headEnd type="none" w="med" len="med"/>
            <a:tailEnd type="none" w="med" len="med"/>
          </a:ln>
          <a:effectLst>
            <a:outerShdw dist="40161" dir="1106097" algn="ctr">
              <a:schemeClr val="bg2"/>
            </a:outerShdw>
          </a:effectLst>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r>
              <a:rPr kumimoji="1" lang="zh-CN" altLang="en-US" sz="3088">
                <a:solidFill>
                  <a:srgbClr val="00FFCC"/>
                </a:solidFill>
                <a:latin typeface="Arial" pitchFamily="34" charset="0"/>
                <a:ea typeface="Gulim" charset="-127"/>
              </a:rPr>
              <a:t>第四节     革兰阴性杆菌肺炎</a:t>
            </a:r>
            <a:endParaRPr kumimoji="1" lang="zh-CN" altLang="en-US" sz="3488">
              <a:solidFill>
                <a:srgbClr val="00FFCC"/>
              </a:solidFill>
              <a:latin typeface="Arial" pitchFamily="34" charset="0"/>
              <a:ea typeface="Gulim" charset="-127"/>
            </a:endParaRPr>
          </a:p>
        </p:txBody>
      </p:sp>
      <p:sp>
        <p:nvSpPr>
          <p:cNvPr id="2061" name="Text Box 9"/>
          <p:cNvSpPr/>
          <p:nvPr/>
        </p:nvSpPr>
        <p:spPr>
          <a:xfrm>
            <a:off x="1764983" y="4678934"/>
            <a:ext cx="7222585" cy="631587"/>
          </a:xfrm>
          <a:prstGeom prst="rect">
            <a:avLst/>
          </a:prstGeom>
          <a:noFill/>
          <a:ln cap="flat">
            <a:noFill/>
            <a:prstDash val="solid"/>
            <a:miter lim="800000"/>
            <a:headEnd type="none" w="med" len="med"/>
            <a:tailEnd type="none" w="med" len="med"/>
          </a:ln>
          <a:effectLst>
            <a:outerShdw dist="40161" dir="1106097" algn="ctr">
              <a:schemeClr val="bg2"/>
            </a:outerShdw>
          </a:effectLst>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r>
              <a:rPr kumimoji="1" lang="zh-CN" altLang="en-US" sz="3088">
                <a:solidFill>
                  <a:srgbClr val="FFCC00"/>
                </a:solidFill>
                <a:latin typeface="Arial" pitchFamily="34" charset="0"/>
              </a:rPr>
              <a:t>第五节     军团菌肺炎</a:t>
            </a:r>
            <a:endParaRPr kumimoji="1" lang="zh-CN" altLang="en-US" sz="3488">
              <a:solidFill>
                <a:srgbClr val="FFCC00"/>
              </a:solidFill>
              <a:latin typeface="Arial" pitchFamily="34" charset="0"/>
            </a:endParaRPr>
          </a:p>
        </p:txBody>
      </p:sp>
      <p:sp>
        <p:nvSpPr>
          <p:cNvPr id="2062" name="Text Box 10"/>
          <p:cNvSpPr/>
          <p:nvPr/>
        </p:nvSpPr>
        <p:spPr>
          <a:xfrm>
            <a:off x="1764983" y="6405847"/>
            <a:ext cx="5808869" cy="631587"/>
          </a:xfrm>
          <a:prstGeom prst="rect">
            <a:avLst/>
          </a:prstGeom>
          <a:noFill/>
          <a:ln cap="flat">
            <a:noFill/>
            <a:prstDash val="solid"/>
            <a:miter lim="800000"/>
            <a:headEnd type="none" w="med" len="med"/>
            <a:tailEnd type="none" w="med" len="med"/>
          </a:ln>
          <a:effectLst>
            <a:outerShdw dist="28398" dir="1593903" algn="ctr">
              <a:schemeClr val="bg2"/>
            </a:outerShdw>
          </a:effectLst>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r>
              <a:rPr kumimoji="1" lang="zh-CN" altLang="en-US" sz="3388">
                <a:solidFill>
                  <a:srgbClr val="99FF66"/>
                </a:solidFill>
                <a:latin typeface="Arial" pitchFamily="34" charset="0"/>
                <a:ea typeface="Gulim" charset="-127"/>
              </a:rPr>
              <a:t>第七节     肺脓肿</a:t>
            </a:r>
            <a:endParaRPr kumimoji="1" lang="zh-CN" altLang="en-US" sz="3488">
              <a:solidFill>
                <a:srgbClr val="99FF66"/>
              </a:solidFill>
              <a:latin typeface="Arial" pitchFamily="34" charset="0"/>
              <a:ea typeface="Gulim" charset="-127"/>
            </a:endParaRPr>
          </a:p>
        </p:txBody>
      </p:sp>
      <p:sp>
        <p:nvSpPr>
          <p:cNvPr id="2063" name="Text Box 11"/>
          <p:cNvSpPr/>
          <p:nvPr/>
        </p:nvSpPr>
        <p:spPr>
          <a:xfrm>
            <a:off x="1764983" y="5542391"/>
            <a:ext cx="8388858" cy="631586"/>
          </a:xfrm>
          <a:prstGeom prst="rect">
            <a:avLst/>
          </a:prstGeom>
          <a:noFill/>
          <a:ln cap="flat">
            <a:noFill/>
            <a:prstDash val="solid"/>
            <a:miter lim="800000"/>
            <a:headEnd type="none" w="med" len="med"/>
            <a:tailEnd type="none" w="med" len="med"/>
          </a:ln>
          <a:effectLst>
            <a:outerShdw dist="40161" dir="1106097" algn="ctr">
              <a:schemeClr val="bg2"/>
            </a:outerShdw>
          </a:effectLst>
        </p:spPr>
        <p:txBody>
          <a:bodyPr/>
          <a:lstStyle>
            <a:defPPr>
              <a:defRPr lang="en-US"/>
            </a:defPPr>
            <a:lvl1pPr marL="0"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1pPr>
            <a:lvl2pPr marL="498348"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2pPr>
            <a:lvl3pPr marL="996696"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3pPr>
            <a:lvl4pPr marL="1495044"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4pPr>
            <a:lvl5pPr marL="1993392" indent="0" algn="l" defTabSz="996696" rtl="0" eaLnBrk="0" fontAlgn="base" latinLnBrk="0" hangingPunct="0">
              <a:lnSpc>
                <a:spcPct val="100000"/>
              </a:lnSpc>
              <a:spcBef>
                <a:spcPct val="0"/>
              </a:spcBef>
              <a:spcAft>
                <a:spcPct val="0"/>
              </a:spcAft>
              <a:buClrTx/>
              <a:buSzTx/>
              <a:buFontTx/>
              <a:buNone/>
              <a:defRPr kumimoji="0" lang="en-US" altLang="en-US" sz="1962" b="1"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r>
              <a:rPr kumimoji="1" lang="zh-CN" altLang="en-US" sz="3088">
                <a:solidFill>
                  <a:srgbClr val="FFFF66"/>
                </a:solidFill>
                <a:latin typeface="Arial" pitchFamily="34" charset="0"/>
              </a:rPr>
              <a:t>第六节     肺炎支原体肺炎</a:t>
            </a:r>
            <a:endParaRPr kumimoji="1" lang="zh-CN" altLang="en-US" sz="3488">
              <a:solidFill>
                <a:srgbClr val="FFFF66"/>
              </a:solidFill>
              <a:latin typeface="Arial" pitchFamily="34" charset="0"/>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66" name="Rectangle 2"/>
          <p:cNvSpPr/>
          <p:nvPr>
            <p:ph type="title" idx="4294967295"/>
          </p:nvPr>
        </p:nvSpPr>
        <p:spPr>
          <a:xfrm>
            <a:off x="588328" y="911908"/>
            <a:ext cx="8947769" cy="3924490"/>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Times New Roman" charset="0"/>
                <a:ea typeface="Arial" pitchFamily="34" charset="0"/>
              </a:defRPr>
            </a:lvl5pPr>
          </a:lstStyle>
          <a:p>
            <a:pPr lvl="0" eaLnBrk="0" hangingPunct="0"/>
            <a:r>
              <a:rPr lang="zh-CN" altLang="en-US" sz="5686">
                <a:ea typeface="黑体" charset="-122"/>
              </a:rPr>
              <a:t>第一节     肺炎概述</a:t>
            </a:r>
            <a:endParaRPr lang="zh-CN" altLang="en-US" sz="5886">
              <a:ea typeface="黑体" charset="-122"/>
            </a:endParaRPr>
          </a:p>
        </p:txBody>
      </p:sp>
      <p:sp>
        <p:nvSpPr>
          <p:cNvPr id="2067" name="Text Box 4"/>
          <p:cNvSpPr/>
          <p:nvPr/>
        </p:nvSpPr>
        <p:spPr>
          <a:xfrm>
            <a:off x="3256566" y="3972940"/>
            <a:ext cx="5260340" cy="830580"/>
          </a:xfrm>
          <a:prstGeom prst="rect">
            <a:avLst/>
          </a:prstGeom>
          <a:noFill/>
          <a:ln cap="flat">
            <a:no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Pct val="80000"/>
              <a:buFont typeface="Wingdings" charset="2"/>
              <a:buChar char="l"/>
              <a:defRPr kumimoji="0" lang="en-US" altLang="en-US" sz="3488" b="0" i="0" u="none" kern="1200">
                <a:solidFill>
                  <a:schemeClr val="tx1"/>
                </a:solidFill>
                <a:latin typeface="Times New Roman" charset="0"/>
                <a:ea typeface="Arial" pitchFamily="34" charset="0"/>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Arial" pitchFamily="34" charset="0"/>
              <a:buChar char="–"/>
              <a:defRPr kumimoji="0" lang="en-US" altLang="en-US" sz="3052" b="0" i="0" u="none" kern="1200">
                <a:solidFill>
                  <a:schemeClr val="tx1"/>
                </a:solidFill>
                <a:latin typeface="Times New Roman" charset="0"/>
                <a:ea typeface="Arial" pitchFamily="34" charset="0"/>
                <a:cs typeface="+mn-cs"/>
              </a:defRPr>
            </a:lvl2pPr>
            <a:lvl3pPr marL="1245870" indent="-249174" algn="l" defTabSz="996696" rtl="0" eaLnBrk="0" fontAlgn="base" latinLnBrk="0" hangingPunct="0">
              <a:lnSpc>
                <a:spcPct val="100000"/>
              </a:lnSpc>
              <a:spcBef>
                <a:spcPct val="20000"/>
              </a:spcBef>
              <a:spcAft>
                <a:spcPct val="0"/>
              </a:spcAft>
              <a:buClr>
                <a:schemeClr val="folHlink"/>
              </a:buClr>
              <a:buSzPct val="60000"/>
              <a:buFont typeface="Wingdings" charset="2"/>
              <a:buChar char="l"/>
              <a:defRPr kumimoji="0" lang="en-US" altLang="en-US" sz="2616" b="0" i="0" u="none" kern="1200">
                <a:solidFill>
                  <a:schemeClr val="tx1"/>
                </a:solidFill>
                <a:latin typeface="Times New Roman" charset="0"/>
                <a:ea typeface="Arial" pitchFamily="34" charset="0"/>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Arial" pitchFamily="34" charset="0"/>
              <a:buChar char="–"/>
              <a:defRPr kumimoji="0" lang="en-US" altLang="en-US" sz="2180" b="0" i="0" u="none" kern="1200">
                <a:solidFill>
                  <a:schemeClr val="tx1"/>
                </a:solidFill>
                <a:latin typeface="Times New Roman" charset="0"/>
                <a:ea typeface="Arial" pitchFamily="34" charset="0"/>
                <a:cs typeface="+mn-cs"/>
              </a:defRPr>
            </a:lvl4pPr>
            <a:lvl5pPr marL="2242566" indent="-249174" algn="l" defTabSz="996696" rtl="0" eaLnBrk="0" fontAlgn="base" latinLnBrk="0" hangingPunct="0">
              <a:lnSpc>
                <a:spcPct val="100000"/>
              </a:lnSpc>
              <a:spcBef>
                <a:spcPct val="20000"/>
              </a:spcBef>
              <a:spcAft>
                <a:spcPct val="0"/>
              </a:spcAft>
              <a:buClr>
                <a:schemeClr val="accent2"/>
              </a:buClr>
              <a:buSzPct val="60000"/>
              <a:buFont typeface="Wingdings" charset="2"/>
              <a:buChar char="l"/>
              <a:defRPr kumimoji="0" lang="en-US" altLang="en-US" sz="2180" b="0" i="0" u="none" kern="1200">
                <a:solidFill>
                  <a:schemeClr val="tx1"/>
                </a:solidFill>
                <a:latin typeface="Times New Roman" charset="0"/>
                <a:ea typeface="Arial" pitchFamily="34" charset="0"/>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50000"/>
              </a:spcBef>
              <a:buClrTx/>
              <a:buSzTx/>
              <a:buFontTx/>
              <a:buNone/>
            </a:pPr>
            <a:r>
              <a:rPr lang="en-US" altLang="zh-CN" sz="4496" b="1">
                <a:solidFill>
                  <a:schemeClr val="tx2"/>
                </a:solidFill>
                <a:ea typeface="宋体" charset="-122"/>
              </a:rPr>
              <a:t>Pneumonia</a:t>
            </a:r>
            <a:endParaRPr lang="en-US" altLang="zh-CN" sz="4796" b="1">
              <a:solidFill>
                <a:schemeClr val="tx2"/>
              </a:solidFill>
              <a:ea typeface="宋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2" name="New shape"/>
          <p:cNvSpPr/>
          <p:nvPr/>
        </p:nvSpPr>
        <p:spPr>
          <a:xfrm>
            <a:off x="0" y="0"/>
            <a:ext cx="9966960" cy="7475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l"/>
            <a:r>
              <a:rPr sz="1200" b="0">
                <a:solidFill>
                  <a:srgbClr val="000000"/>
                </a:solidFill>
              </a:rPr>
              <a:t>ＨＡＰ的病原体感染途径有另有</a:t>
            </a:r>
          </a:p>
          <a:p>
            <a:pPr algn="l"/>
            <a:r>
              <a:rPr sz="1200" b="0">
                <a:solidFill>
                  <a:srgbClr val="000000"/>
                </a:solidFill>
              </a:rPr>
              <a:t>冷凝集试验阳性，起病2周后、2/3的患者滴度效价&gt;1：32，逐渐升高</a:t>
            </a:r>
          </a:p>
          <a:p>
            <a:pPr algn="l"/>
            <a:r>
              <a:rPr sz="1200" b="0">
                <a:solidFill>
                  <a:srgbClr val="000000"/>
                </a:solidFill>
              </a:rPr>
              <a:t>慢性肺脓肿：急性肺脓肿治疗不彻底或支气管引流不畅（3个月以上）</a:t>
            </a:r>
            <a:br>
              <a:rPr sz="1200" b="0">
                <a:solidFill>
                  <a:srgbClr val="000000"/>
                </a:solidFill>
              </a:rPr>
            </a:br>
            <a:r>
              <a:rPr sz="1200" b="0">
                <a:solidFill>
                  <a:srgbClr val="000000"/>
                </a:solidFill>
              </a:rPr>
              <a:t>脓腔内大量坏死组织残留，腔壁增厚，细支气管变形或扩张，血管瘤。</a:t>
            </a:r>
          </a:p>
          <a:p>
            <a:pPr algn="l"/>
            <a:r>
              <a:rPr sz="1200" b="0">
                <a:solidFill>
                  <a:srgbClr val="000000"/>
                </a:solidFill>
              </a:rPr>
              <a:t>片状阴影可伴有空洞及液平</a:t>
            </a:r>
          </a:p>
          <a:p>
            <a:pPr algn="l"/>
            <a:r>
              <a:rPr sz="1200" b="0">
                <a:solidFill>
                  <a:srgbClr val="000000"/>
                </a:solidFill>
              </a:rPr>
              <a:t>肺部有少量干、湿啰音或局部呼吸音减低，亦可有胸腔积液</a:t>
            </a:r>
          </a:p>
          <a:p>
            <a:pPr algn="l"/>
            <a:r>
              <a:rPr sz="1200" b="0">
                <a:solidFill>
                  <a:srgbClr val="000000"/>
                </a:solidFill>
              </a:rPr>
              <a:t>肺炎链球菌引起的急性肺部实质性炎症</a:t>
            </a:r>
          </a:p>
          <a:p>
            <a:pPr algn="l"/>
            <a:r>
              <a:rPr sz="1200" b="0">
                <a:solidFill>
                  <a:srgbClr val="000000"/>
                </a:solidFill>
              </a:rPr>
              <a:t>肺脓肿</a:t>
            </a:r>
            <a:br>
              <a:rPr sz="1200" b="0">
                <a:solidFill>
                  <a:srgbClr val="000000"/>
                </a:solidFill>
              </a:rPr>
            </a:br>
            <a:r>
              <a:rPr sz="1200" b="0">
                <a:solidFill>
                  <a:srgbClr val="000000"/>
                </a:solidFill>
              </a:rPr>
              <a:t> Lung   Abscess</a:t>
            </a:r>
          </a:p>
          <a:p>
            <a:pPr algn="l"/>
            <a:r>
              <a:rPr sz="1200" b="0">
                <a:solidFill>
                  <a:srgbClr val="000000"/>
                </a:solidFill>
              </a:rPr>
              <a:t>正常时下呼吸道保持无菌。</a:t>
            </a:r>
          </a:p>
          <a:p>
            <a:pPr algn="l"/>
            <a:r>
              <a:rPr sz="1200" b="0">
                <a:solidFill>
                  <a:srgbClr val="000000"/>
                </a:solidFill>
              </a:rPr>
              <a:t>听诊：肺泡呼吸音减弱或消失，捻发音、水泡音,胸膜摩擦音</a:t>
            </a:r>
          </a:p>
          <a:p>
            <a:pPr algn="l"/>
            <a:r>
              <a:rPr sz="1200" b="0">
                <a:solidFill>
                  <a:srgbClr val="000000"/>
                </a:solidFill>
              </a:rPr>
              <a:t>有条件可尽早应用纤维支气管镜冲洗及吸引治疗。</a:t>
            </a:r>
          </a:p>
          <a:p>
            <a:pPr algn="l"/>
            <a:r>
              <a:rPr sz="1200" b="0">
                <a:solidFill>
                  <a:srgbClr val="000000"/>
                </a:solidFill>
              </a:rPr>
              <a:t>怀疑有MDR时可联合万古霉素、替考拉宁或利奈唑胺</a:t>
            </a:r>
          </a:p>
          <a:p>
            <a:pPr algn="l"/>
            <a:r>
              <a:rPr sz="1200" b="0">
                <a:solidFill>
                  <a:srgbClr val="000000"/>
                </a:solidFill>
              </a:rPr>
              <a:t>①药物未能覆盖致病菌，或细菌耐药</a:t>
            </a:r>
          </a:p>
          <a:p>
            <a:pPr algn="l"/>
            <a:r>
              <a:rPr sz="1200" b="0">
                <a:solidFill>
                  <a:srgbClr val="000000"/>
                </a:solidFill>
              </a:rPr>
              <a:t>咳嗽、咳痰：发病1~2周后，脓肿溃破到支气管突然咳出大量脓痰，静置分层</a:t>
            </a:r>
          </a:p>
        </p:txBody>
      </p:sp>
      <p:pic>
        <p:nvPicPr>
          <p:cNvPr id="2073" name="New picture"/>
          <p:cNvPicPr/>
          <p:nvPr/>
        </p:nvPicPr>
        <p:blipFill>
          <a:blip r:embed="rId2"/>
          <a:stretch>
            <a:fillRect/>
          </a:stretch>
        </p:blipFill>
        <p:spPr>
          <a:xfrm>
            <a:off x="0" y="0"/>
            <a:ext cx="9966960" cy="7475220"/>
          </a:xfrm>
          <a:prstGeom prst="rect">
            <a:avLst/>
          </a:prstGeom>
        </p:spPr>
      </p:pic>
      <p:sp>
        <p:nvSpPr>
          <p:cNvPr id="2070" name="Rectangle 3"/>
          <p:cNvSpPr/>
          <p:nvPr>
            <p:ph type="body" idx="4294967295"/>
          </p:nvPr>
        </p:nvSpPr>
        <p:spPr>
          <a:xfrm>
            <a:off x="588328" y="911908"/>
            <a:ext cx="8471915" cy="4485132"/>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lnSpc>
                <a:spcPct val="125000"/>
              </a:lnSpc>
              <a:buClr>
                <a:schemeClr val="tx1"/>
              </a:buClr>
              <a:buNone/>
            </a:pPr>
            <a:r>
              <a:rPr lang="zh-CN" altLang="en-US">
                <a:latin typeface="黑体" charset="-122"/>
                <a:ea typeface="黑体" charset="-122"/>
              </a:rPr>
              <a:t>      肺炎（</a:t>
            </a:r>
            <a:r>
              <a:rPr lang="en-US" altLang="zh-CN">
                <a:latin typeface="黑体" charset="-122"/>
                <a:ea typeface="黑体" charset="-122"/>
              </a:rPr>
              <a:t>pneumonia</a:t>
            </a:r>
            <a:r>
              <a:rPr lang="zh-CN" altLang="en-US">
                <a:latin typeface="黑体" charset="-122"/>
                <a:ea typeface="黑体" charset="-122"/>
              </a:rPr>
              <a:t>）是</a:t>
            </a:r>
            <a:r>
              <a:rPr lang="zh-CN" altLang="en-US" b="1">
                <a:latin typeface="楷体_GB2312" charset="-122"/>
                <a:ea typeface="楷体_GB2312" charset="-122"/>
              </a:rPr>
              <a:t>终末气道、肺泡和肺间质的炎症，可由病原微生物、理化因素 、免疫损伤、过敏和药物所致</a:t>
            </a:r>
            <a:r>
              <a:rPr lang="zh-CN" altLang="en-US">
                <a:latin typeface="黑体" charset="-122"/>
                <a:ea typeface="黑体" charset="-122"/>
              </a:rPr>
              <a:t>，以细菌感染最为常见，临床表现主要有发热、咳嗽、咳痰和呼吸困难。</a:t>
            </a:r>
            <a:endParaRPr lang="en-US" altLang="zh-CN">
              <a:latin typeface="黑体" charset="-122"/>
              <a:ea typeface="黑体" charset="-122"/>
            </a:endParaRPr>
          </a:p>
        </p:txBody>
      </p:sp>
      <p:graphicFrame>
        <p:nvGraphicFramePr>
          <p:cNvPr id="2071" name="Object 5"/>
          <p:cNvGraphicFramePr>
            <a:graphicFrameLocks noChangeAspect="1"/>
          </p:cNvGraphicFramePr>
          <p:nvPr/>
        </p:nvGraphicFramePr>
        <p:xfrm>
          <a:off x="2628441" y="4443603"/>
          <a:ext cx="4865814" cy="2803207"/>
        </p:xfrm>
        <a:graphic>
          <a:graphicData uri="http://schemas.openxmlformats.org/presentationml/2006/ole">
            <mc:AlternateContent>
              <mc:Choice xmlns:v="urn:schemas-microsoft-com:vml" Requires="v">
                <p:oleObj spid="_x0000_s1038" name="位图图像" r:id="rId3" progId="Paint.Picture">
                  <p:embed/>
                </p:oleObj>
              </mc:Choice>
              <mc:Fallback>
                <p:oleObj name="位图图像" r:id="rId3" progId="Paint.Picture">
                  <p:embed/>
                  <p:pic>
                    <p:nvPicPr>
                      <p:cNvPr id="0" name="OLE substitute image"/>
                      <p:cNvPicPr/>
                      <p:nvPr/>
                    </p:nvPicPr>
                    <p:blipFill>
                      <a:blip r:embed="rId4"/>
                      <a:stretch>
                        <a:fillRect/>
                      </a:stretch>
                    </p:blipFill>
                    <p:spPr>
                      <a:xfrm>
                        <a:off x="2628441" y="4443603"/>
                        <a:ext cx="4865814" cy="2803207"/>
                      </a:xfrm>
                      <a:prstGeom prst="rect">
                        <a:avLst/>
                      </a:prstGeom>
                      <a:noFill/>
                      <a:ln>
                        <a:noFill/>
                        <a:miter lim="800000"/>
                      </a:ln>
                    </p:spPr>
                  </p:pic>
                </p:oleObj>
              </mc:Fallback>
            </mc:AlternateContent>
          </a:graphicData>
        </a:graphic>
      </p:graphicFrame>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4" name="Rectangle 2050"/>
          <p:cNvSpPr/>
          <p:nvPr>
            <p:ph type="body" idx="4294967295"/>
          </p:nvPr>
        </p:nvSpPr>
        <p:spPr>
          <a:xfrm>
            <a:off x="823659" y="754443"/>
            <a:ext cx="8638032" cy="6635988"/>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373761" lvl="0" indent="-373761" eaLnBrk="0" hangingPunct="0">
              <a:buFont typeface="Monotype Sorts" charset="2"/>
              <a:buNone/>
            </a:pPr>
            <a:r>
              <a:rPr lang="en-US" altLang="zh-CN" b="1" i="1"/>
              <a:t>   </a:t>
            </a:r>
            <a:r>
              <a:rPr lang="zh-CN" altLang="en-US" sz="3824" b="1">
                <a:solidFill>
                  <a:srgbClr val="E2DABF"/>
                </a:solidFill>
              </a:rPr>
              <a:t>发病率及病死率高发的原因</a:t>
            </a:r>
            <a:endParaRPr lang="zh-CN" altLang="en-US" sz="3924" b="1">
              <a:solidFill>
                <a:srgbClr val="E2DABF"/>
              </a:solidFill>
            </a:endParaRPr>
          </a:p>
          <a:p>
            <a:pPr marL="809815" lvl="1" indent="-311467" eaLnBrk="0" hangingPunct="0">
              <a:buFont typeface="Monotype Sorts" charset="2"/>
              <a:buNone/>
            </a:pPr>
            <a:r>
              <a:rPr lang="en-US" altLang="zh-CN"/>
              <a:t>1</a:t>
            </a:r>
            <a:r>
              <a:rPr lang="zh-CN" altLang="en-US" b="1"/>
              <a:t>、</a:t>
            </a:r>
            <a:r>
              <a:rPr lang="zh-CN" altLang="en-US" b="1">
                <a:latin typeface="楷体_GB2312" charset="-122"/>
                <a:ea typeface="楷体_GB2312" charset="-122"/>
              </a:rPr>
              <a:t>病原体变迁、耐药菌增加</a:t>
            </a:r>
          </a:p>
          <a:p>
            <a:pPr marL="809815" lvl="1" indent="-311467" eaLnBrk="0" hangingPunct="0">
              <a:buFont typeface="Monotype Sorts" charset="2"/>
              <a:buNone/>
            </a:pPr>
            <a:r>
              <a:rPr lang="en-US" altLang="zh-CN" b="1">
                <a:latin typeface="楷体_GB2312" charset="-122"/>
                <a:ea typeface="楷体_GB2312" charset="-122"/>
              </a:rPr>
              <a:t>2</a:t>
            </a:r>
            <a:r>
              <a:rPr lang="zh-CN" altLang="en-US" b="1">
                <a:latin typeface="楷体_GB2312" charset="-122"/>
                <a:ea typeface="楷体_GB2312" charset="-122"/>
              </a:rPr>
              <a:t>、医院获得性肺炎发病率增加</a:t>
            </a:r>
          </a:p>
          <a:p>
            <a:pPr marL="809815" lvl="1" indent="-311467" eaLnBrk="0" hangingPunct="0">
              <a:buFont typeface="Monotype Sorts" charset="2"/>
              <a:buNone/>
            </a:pPr>
            <a:r>
              <a:rPr lang="en-US" altLang="zh-CN" b="1">
                <a:latin typeface="楷体_GB2312" charset="-122"/>
                <a:ea typeface="楷体_GB2312" charset="-122"/>
              </a:rPr>
              <a:t>3</a:t>
            </a:r>
            <a:r>
              <a:rPr lang="zh-CN" altLang="en-US" b="1">
                <a:latin typeface="楷体_GB2312" charset="-122"/>
                <a:ea typeface="楷体_GB2312" charset="-122"/>
              </a:rPr>
              <a:t>、病原学诊断困难</a:t>
            </a:r>
          </a:p>
          <a:p>
            <a:pPr marL="809815" lvl="1" indent="-311467" eaLnBrk="0" hangingPunct="0">
              <a:buFont typeface="Monotype Sorts" charset="2"/>
              <a:buNone/>
            </a:pPr>
            <a:r>
              <a:rPr lang="en-US" altLang="zh-CN" b="1">
                <a:latin typeface="楷体_GB2312" charset="-122"/>
                <a:ea typeface="楷体_GB2312" charset="-122"/>
              </a:rPr>
              <a:t>4</a:t>
            </a:r>
            <a:r>
              <a:rPr lang="zh-CN" altLang="en-US" b="1">
                <a:latin typeface="楷体_GB2312" charset="-122"/>
                <a:ea typeface="楷体_GB2312" charset="-122"/>
              </a:rPr>
              <a:t>、不合理使用抗生素导致细菌耐药性增加</a:t>
            </a:r>
          </a:p>
          <a:p>
            <a:pPr marL="809815" lvl="1" indent="-311467" eaLnBrk="0" hangingPunct="0">
              <a:buFont typeface="Monotype Sorts" charset="2"/>
              <a:buNone/>
            </a:pPr>
            <a:r>
              <a:rPr lang="en-US" altLang="zh-CN" b="1">
                <a:latin typeface="楷体_GB2312" charset="-122"/>
                <a:ea typeface="楷体_GB2312" charset="-122"/>
              </a:rPr>
              <a:t>5</a:t>
            </a:r>
            <a:r>
              <a:rPr lang="zh-CN" altLang="en-US" b="1">
                <a:latin typeface="楷体_GB2312" charset="-122"/>
                <a:ea typeface="楷体_GB2312" charset="-122"/>
              </a:rPr>
              <a:t>、人口老龄化、吸烟</a:t>
            </a:r>
          </a:p>
          <a:p>
            <a:pPr marL="809815" lvl="1" indent="-311467" eaLnBrk="0" hangingPunct="0">
              <a:buFont typeface="Monotype Sorts" charset="2"/>
              <a:buNone/>
            </a:pPr>
            <a:r>
              <a:rPr lang="en-US" altLang="zh-CN" b="1">
                <a:latin typeface="楷体_GB2312" charset="-122"/>
                <a:ea typeface="楷体_GB2312" charset="-122"/>
              </a:rPr>
              <a:t>6</a:t>
            </a:r>
            <a:r>
              <a:rPr lang="zh-CN" altLang="en-US" b="1">
                <a:latin typeface="楷体_GB2312" charset="-122"/>
                <a:ea typeface="楷体_GB2312" charset="-122"/>
              </a:rPr>
              <a:t>、伴有基础疾病和免疫功能低下有关，如</a:t>
            </a:r>
            <a:r>
              <a:rPr lang="en-US" altLang="zh-CN" b="1">
                <a:latin typeface="楷体_GB2312" charset="-122"/>
                <a:ea typeface="楷体_GB2312" charset="-122"/>
              </a:rPr>
              <a:t>COPD</a:t>
            </a:r>
            <a:r>
              <a:rPr lang="zh-CN" altLang="en-US" b="1">
                <a:latin typeface="楷体_GB2312" charset="-122"/>
                <a:ea typeface="楷体_GB2312" charset="-122"/>
              </a:rPr>
              <a:t>、心力衰竭、肿瘤、糖尿病、尿毒症、应用免疫抑制剂、药瘾、嗜酒、艾滋病、大型手术、器官移植</a:t>
            </a:r>
          </a:p>
          <a:p>
            <a:pPr marL="809815" lvl="1" indent="-311467" eaLnBrk="0" hangingPunct="0">
              <a:buFont typeface="Monotype Sorts" charset="2"/>
              <a:buNone/>
            </a:pPr>
            <a:endParaRPr lang="zh-CN" altLang="en-US" b="1">
              <a:latin typeface="楷体_GB2312" charset="-122"/>
              <a:ea typeface="楷体_GB2312" charset="-122"/>
            </a:endParaRPr>
          </a:p>
          <a:p>
            <a:pPr marL="373761" lvl="0" indent="-373761" eaLnBrk="0" hangingPunct="0">
              <a:buFont typeface="Monotype Sorts" charset="2"/>
              <a:buNone/>
            </a:pPr>
            <a:endParaRPr lang="en-US" altLang="zh-CN" b="1"/>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077" name="Rectangle 2"/>
          <p:cNvSpPr/>
          <p:nvPr>
            <p:ph type="title" idx="4294967295"/>
          </p:nvPr>
        </p:nvSpPr>
        <p:spPr>
          <a:xfrm>
            <a:off x="498349" y="332232"/>
            <a:ext cx="8958152"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latin typeface="楷体_GB2312" charset="-122"/>
                <a:ea typeface="楷体_GB2312" charset="-122"/>
              </a:rPr>
              <a:t>病因、发病机制和病理</a:t>
            </a:r>
          </a:p>
        </p:txBody>
      </p:sp>
      <p:sp>
        <p:nvSpPr>
          <p:cNvPr id="2078" name="Rectangle 3"/>
          <p:cNvSpPr/>
          <p:nvPr>
            <p:ph type="body" idx="4294967295"/>
          </p:nvPr>
        </p:nvSpPr>
        <p:spPr>
          <a:xfrm>
            <a:off x="823659" y="1697498"/>
            <a:ext cx="8241776" cy="4395152"/>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endParaRPr lang="en-US" altLang="zh-CN">
              <a:latin typeface="楷体_GB2312" charset="-122"/>
              <a:ea typeface="楷体_GB2312" charset="-122"/>
            </a:endParaRPr>
          </a:p>
          <a:p>
            <a:pPr lvl="0" eaLnBrk="0" hangingPunct="0"/>
            <a:r>
              <a:rPr lang="zh-CN" altLang="en-US">
                <a:latin typeface="楷体_GB2312" charset="-122"/>
                <a:ea typeface="楷体_GB2312" charset="-122"/>
              </a:rPr>
              <a:t>正常时下呼吸道保持无菌。</a:t>
            </a:r>
          </a:p>
          <a:p>
            <a:pPr lvl="0" eaLnBrk="0" hangingPunct="0"/>
            <a:r>
              <a:rPr lang="zh-CN" altLang="en-US">
                <a:latin typeface="楷体_GB2312" charset="-122"/>
                <a:ea typeface="楷体_GB2312" charset="-122"/>
              </a:rPr>
              <a:t>肺炎的发生取决于两个因素：病原体和宿主。</a:t>
            </a:r>
            <a:r>
              <a:rPr lang="zh-CN" altLang="en-US">
                <a:solidFill>
                  <a:schemeClr val="folHlink"/>
                </a:solidFill>
                <a:latin typeface="楷体_GB2312" charset="-122"/>
                <a:ea typeface="楷体_GB2312" charset="-122"/>
              </a:rPr>
              <a:t> </a:t>
            </a:r>
          </a:p>
        </p:txBody>
      </p:sp>
      <p:pic>
        <p:nvPicPr>
          <p:cNvPr id="2079" name="Picture 4">
            <a:hlinkClick r:id="rId3"/>
          </p:cNvPr>
          <p:cNvPicPr/>
          <p:nvPr/>
        </p:nvPicPr>
        <p:blipFill>
          <a:blip r:embed="rId2"/>
          <a:stretch>
            <a:fillRect/>
          </a:stretch>
        </p:blipFill>
        <p:spPr>
          <a:xfrm>
            <a:off x="2740914" y="4568190"/>
            <a:ext cx="3156204" cy="2545382"/>
          </a:xfrm>
          <a:prstGeom prst="rect">
            <a:avLst/>
          </a:prstGeom>
          <a:noFill/>
          <a:ln cap="flat">
            <a:noFill/>
            <a:prstDash val="solid"/>
            <a:miter lim="800000"/>
            <a:headEnd type="none" w="med" len="med"/>
            <a:tailEnd type="none" w="med" len="med"/>
          </a:ln>
        </p:spPr>
      </p:pic>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2" name="Rectangle 2"/>
          <p:cNvSpPr/>
          <p:nvPr>
            <p:ph type="title" idx="4294967295"/>
          </p:nvPr>
        </p:nvSpPr>
        <p:spPr>
          <a:xfrm>
            <a:off x="823659" y="441246"/>
            <a:ext cx="8632841" cy="555450"/>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t>病原体感染途径</a:t>
            </a:r>
          </a:p>
        </p:txBody>
      </p:sp>
      <p:sp>
        <p:nvSpPr>
          <p:cNvPr id="2083" name="Rectangle 3"/>
          <p:cNvSpPr/>
          <p:nvPr>
            <p:ph type="body" sz="half" idx="4294967295"/>
          </p:nvPr>
        </p:nvSpPr>
        <p:spPr>
          <a:xfrm>
            <a:off x="747522" y="2159508"/>
            <a:ext cx="4158091" cy="4485132"/>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052"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616"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180"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1962"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1962" b="0" i="0" u="none">
                <a:solidFill>
                  <a:srgbClr val="FFCC00"/>
                </a:solidFill>
                <a:latin typeface="Times New Roman" charset="0"/>
                <a:ea typeface="宋体" charset="-122"/>
              </a:defRPr>
            </a:lvl5pPr>
          </a:lstStyle>
          <a:p>
            <a:pPr marL="373761" lvl="0" indent="-373761" algn="l" defTabSz="996696" rtl="0" eaLnBrk="0" fontAlgn="base" hangingPunct="0">
              <a:lnSpc>
                <a:spcPct val="100000"/>
              </a:lnSpc>
              <a:spcBef>
                <a:spcPct val="20000"/>
              </a:spcBef>
              <a:spcAft>
                <a:spcPct val="0"/>
              </a:spcAft>
              <a:buClr>
                <a:schemeClr val="accent2"/>
              </a:buClr>
              <a:buSzTx/>
              <a:buFont typeface="Wingdings" charset="2"/>
              <a:buChar char="l"/>
            </a:pPr>
            <a:r>
              <a:rPr kumimoji="0" lang="zh-CN" altLang="en-US" b="1" u="none">
                <a:solidFill>
                  <a:srgbClr val="FF9900"/>
                </a:solidFill>
                <a:ea typeface="宋体" charset="-122"/>
              </a:rPr>
              <a:t>ＣＡＰ的病原体感染途径有</a:t>
            </a:r>
            <a:r>
              <a:rPr kumimoji="0" lang="zh-CN" altLang="en-US" b="1" u="none">
                <a:solidFill>
                  <a:srgbClr val="FFCC00"/>
                </a:solidFill>
                <a:ea typeface="宋体" charset="-122"/>
              </a:rPr>
              <a:t> </a:t>
            </a:r>
          </a:p>
          <a:p>
            <a:pPr marL="373761" lvl="0" indent="-373761" algn="l" defTabSz="996696" rtl="0" eaLnBrk="0" fontAlgn="base" hangingPunct="0">
              <a:lnSpc>
                <a:spcPct val="100000"/>
              </a:lnSpc>
              <a:spcBef>
                <a:spcPct val="20000"/>
              </a:spcBef>
              <a:spcAft>
                <a:spcPct val="0"/>
              </a:spcAft>
              <a:buClr>
                <a:schemeClr val="accent2"/>
              </a:buClr>
              <a:buSzTx/>
              <a:buFont typeface="Wingdings" charset="2"/>
              <a:buChar char="l"/>
            </a:pPr>
            <a:r>
              <a:rPr kumimoji="0" lang="zh-CN" altLang="en-US" b="1" u="none">
                <a:solidFill>
                  <a:srgbClr val="FFCC00"/>
                </a:solidFill>
                <a:ea typeface="楷体_GB2312" charset="-122"/>
              </a:rPr>
              <a:t>①空气吸入；</a:t>
            </a:r>
          </a:p>
          <a:p>
            <a:pPr marL="373761" lvl="0" indent="-373761" algn="l" defTabSz="996696" rtl="0" eaLnBrk="0" fontAlgn="base" hangingPunct="0">
              <a:lnSpc>
                <a:spcPct val="100000"/>
              </a:lnSpc>
              <a:spcBef>
                <a:spcPct val="20000"/>
              </a:spcBef>
              <a:spcAft>
                <a:spcPct val="0"/>
              </a:spcAft>
              <a:buClr>
                <a:schemeClr val="accent2"/>
              </a:buClr>
              <a:buSzTx/>
              <a:buFont typeface="Wingdings" charset="2"/>
              <a:buChar char="l"/>
            </a:pPr>
            <a:r>
              <a:rPr kumimoji="0" lang="zh-CN" altLang="en-US" b="1" u="none">
                <a:solidFill>
                  <a:srgbClr val="FFCC00"/>
                </a:solidFill>
                <a:ea typeface="楷体_GB2312" charset="-122"/>
              </a:rPr>
              <a:t>②血流播散；</a:t>
            </a:r>
          </a:p>
          <a:p>
            <a:pPr marL="373761" lvl="0" indent="-373761" algn="l" defTabSz="996696" rtl="0" eaLnBrk="0" fontAlgn="base" hangingPunct="0">
              <a:lnSpc>
                <a:spcPct val="100000"/>
              </a:lnSpc>
              <a:spcBef>
                <a:spcPct val="20000"/>
              </a:spcBef>
              <a:spcAft>
                <a:spcPct val="0"/>
              </a:spcAft>
              <a:buClr>
                <a:schemeClr val="accent2"/>
              </a:buClr>
              <a:buSzTx/>
              <a:buFont typeface="Wingdings" charset="2"/>
              <a:buChar char="l"/>
            </a:pPr>
            <a:r>
              <a:rPr kumimoji="0" lang="zh-CN" altLang="en-US" b="1" u="none">
                <a:solidFill>
                  <a:srgbClr val="FFCC00"/>
                </a:solidFill>
                <a:ea typeface="楷体_GB2312" charset="-122"/>
              </a:rPr>
              <a:t>③邻近感染部位蔓延</a:t>
            </a:r>
          </a:p>
          <a:p>
            <a:pPr marL="373761" lvl="0" indent="-373761" algn="l" defTabSz="996696" rtl="0" eaLnBrk="0" fontAlgn="base" hangingPunct="0">
              <a:lnSpc>
                <a:spcPct val="100000"/>
              </a:lnSpc>
              <a:spcBef>
                <a:spcPct val="20000"/>
              </a:spcBef>
              <a:spcAft>
                <a:spcPct val="0"/>
              </a:spcAft>
              <a:buClr>
                <a:schemeClr val="accent2"/>
              </a:buClr>
              <a:buSzTx/>
              <a:buFont typeface="Wingdings" charset="2"/>
              <a:buChar char="l"/>
            </a:pPr>
            <a:r>
              <a:rPr kumimoji="0" lang="zh-CN" altLang="en-US" b="1" u="none">
                <a:solidFill>
                  <a:srgbClr val="FFCC00"/>
                </a:solidFill>
                <a:ea typeface="楷体_GB2312" charset="-122"/>
              </a:rPr>
              <a:t>④上呼吸道定植菌的误吸。</a:t>
            </a:r>
          </a:p>
        </p:txBody>
      </p:sp>
      <p:sp>
        <p:nvSpPr>
          <p:cNvPr id="2084" name="Rectangle 4"/>
          <p:cNvSpPr/>
          <p:nvPr>
            <p:ph type="body" sz="half" idx="4294967295"/>
          </p:nvPr>
        </p:nvSpPr>
        <p:spPr>
          <a:xfrm>
            <a:off x="5061347" y="2159508"/>
            <a:ext cx="4158090" cy="4485132"/>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052"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616"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180"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1962"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1962" b="0" i="0" u="none">
                <a:solidFill>
                  <a:srgbClr val="FFCC00"/>
                </a:solidFill>
                <a:latin typeface="Times New Roman" charset="0"/>
                <a:ea typeface="宋体" charset="-122"/>
              </a:defRPr>
            </a:lvl5pPr>
          </a:lstStyle>
          <a:p>
            <a:pPr marL="373761" lvl="0" indent="-373761" algn="l" defTabSz="996696" rtl="0" eaLnBrk="0" fontAlgn="base" hangingPunct="0">
              <a:lnSpc>
                <a:spcPct val="100000"/>
              </a:lnSpc>
              <a:spcBef>
                <a:spcPct val="20000"/>
              </a:spcBef>
              <a:spcAft>
                <a:spcPct val="0"/>
              </a:spcAft>
              <a:buClr>
                <a:schemeClr val="accent2"/>
              </a:buClr>
              <a:buSzTx/>
              <a:buFont typeface="Wingdings" charset="2"/>
              <a:buChar char="l"/>
            </a:pPr>
            <a:r>
              <a:rPr kumimoji="0" lang="zh-CN" altLang="en-US" b="1" u="none">
                <a:solidFill>
                  <a:srgbClr val="FF9900"/>
                </a:solidFill>
                <a:ea typeface="宋体" charset="-122"/>
              </a:rPr>
              <a:t>ＨＡＰ的病原体感染途径有另有</a:t>
            </a:r>
          </a:p>
          <a:p>
            <a:pPr marL="373761" lvl="0" indent="-373761" algn="l" defTabSz="996696" rtl="0" eaLnBrk="0" fontAlgn="base" hangingPunct="0">
              <a:lnSpc>
                <a:spcPct val="100000"/>
              </a:lnSpc>
              <a:spcBef>
                <a:spcPct val="20000"/>
              </a:spcBef>
              <a:spcAft>
                <a:spcPct val="0"/>
              </a:spcAft>
              <a:buClr>
                <a:schemeClr val="accent2"/>
              </a:buClr>
              <a:buSzTx/>
              <a:buFont typeface="Wingdings" charset="2"/>
              <a:buChar char="l"/>
            </a:pPr>
            <a:r>
              <a:rPr kumimoji="0" lang="zh-CN" altLang="en-US" b="1" u="none">
                <a:solidFill>
                  <a:srgbClr val="FFCC00"/>
                </a:solidFill>
                <a:ea typeface="楷体_GB2312" charset="-122"/>
              </a:rPr>
              <a:t>①误吸胃肠道的定植菌（胃食管反流）；</a:t>
            </a:r>
          </a:p>
          <a:p>
            <a:pPr marL="373761" lvl="0" indent="-373761" algn="l" defTabSz="996696" rtl="0" eaLnBrk="0" fontAlgn="base" hangingPunct="0">
              <a:lnSpc>
                <a:spcPct val="100000"/>
              </a:lnSpc>
              <a:spcBef>
                <a:spcPct val="20000"/>
              </a:spcBef>
              <a:spcAft>
                <a:spcPct val="0"/>
              </a:spcAft>
              <a:buClr>
                <a:schemeClr val="accent2"/>
              </a:buClr>
              <a:buSzTx/>
              <a:buFont typeface="Wingdings" charset="2"/>
              <a:buChar char="l"/>
            </a:pPr>
            <a:r>
              <a:rPr kumimoji="0" lang="zh-CN" altLang="en-US" b="1" u="none">
                <a:solidFill>
                  <a:srgbClr val="FFCC00"/>
                </a:solidFill>
                <a:ea typeface="楷体_GB2312" charset="-122"/>
              </a:rPr>
              <a:t>②人工气道吸入环境中的致病菌。</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7" name="Rectangle 3"/>
          <p:cNvSpPr/>
          <p:nvPr>
            <p:ph type="body" idx="4294967295"/>
          </p:nvPr>
        </p:nvSpPr>
        <p:spPr>
          <a:xfrm>
            <a:off x="823659" y="1540034"/>
            <a:ext cx="8632841" cy="5651404"/>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373761" lvl="0" indent="-373761" eaLnBrk="0" hangingPunct="0">
              <a:lnSpc>
                <a:spcPct val="105000"/>
              </a:lnSpc>
              <a:spcBef>
                <a:spcPct val="0"/>
              </a:spcBef>
              <a:buClr>
                <a:srgbClr val="006699"/>
              </a:buClr>
              <a:buNone/>
            </a:pPr>
            <a:r>
              <a:rPr lang="zh-CN" altLang="en-US" sz="3070" b="1">
                <a:solidFill>
                  <a:srgbClr val="006699"/>
                </a:solidFill>
              </a:rPr>
              <a:t>     </a:t>
            </a:r>
            <a:r>
              <a:rPr lang="zh-CN" altLang="en-US" sz="2970" b="1">
                <a:solidFill>
                  <a:srgbClr val="FF9933"/>
                </a:solidFill>
              </a:rPr>
              <a:t>肺炎可按病因、解剖及感染来源加以分类。</a:t>
            </a:r>
            <a:endParaRPr lang="zh-CN" altLang="en-US" sz="3270" b="1">
              <a:solidFill>
                <a:srgbClr val="FF9933"/>
              </a:solidFill>
            </a:endParaRPr>
          </a:p>
          <a:p>
            <a:pPr marL="373761" lvl="0" indent="-373761" eaLnBrk="0" hangingPunct="0">
              <a:lnSpc>
                <a:spcPct val="105000"/>
              </a:lnSpc>
              <a:spcBef>
                <a:spcPct val="0"/>
              </a:spcBef>
              <a:buClr>
                <a:srgbClr val="006699"/>
              </a:buClr>
              <a:buNone/>
            </a:pPr>
            <a:r>
              <a:rPr lang="zh-CN" altLang="en-US" sz="3606" b="1">
                <a:solidFill>
                  <a:srgbClr val="FF0066"/>
                </a:solidFill>
                <a:effectLst>
                  <a:outerShdw blurRad="38100" dist="38100" dir="2700000" algn="tl">
                    <a:srgbClr val="000000"/>
                  </a:outerShdw>
                </a:effectLst>
              </a:rPr>
              <a:t>一、按病因分类</a:t>
            </a:r>
            <a:br>
              <a:rPr lang="zh-CN" altLang="en-US" sz="3606" b="1">
                <a:solidFill>
                  <a:schemeClr val="hlink"/>
                </a:solidFill>
                <a:effectLst>
                  <a:outerShdw blurRad="38100" dist="38100" dir="2700000" algn="tl">
                    <a:srgbClr val="000000">
                      <a:alpha val="43137"/>
                    </a:srgbClr>
                  </a:outerShdw>
                </a:effectLst>
              </a:rPr>
            </a:br>
            <a:r>
              <a:rPr lang="en-US" altLang="zh-CN" sz="2634"/>
              <a:t>1.</a:t>
            </a:r>
            <a:r>
              <a:rPr lang="zh-CN" altLang="en-US" sz="2634"/>
              <a:t>细菌性肺炎  </a:t>
            </a:r>
            <a:r>
              <a:rPr lang="en-US" altLang="zh-CN" sz="2634"/>
              <a:t>80%</a:t>
            </a:r>
            <a:r>
              <a:rPr lang="zh-CN" altLang="en-US" sz="2734"/>
              <a:t>左右</a:t>
            </a:r>
            <a:endParaRPr lang="zh-CN" altLang="en-US" sz="2834"/>
          </a:p>
          <a:p>
            <a:pPr marL="373761" lvl="0" indent="-373761" eaLnBrk="0" hangingPunct="0">
              <a:lnSpc>
                <a:spcPct val="105000"/>
              </a:lnSpc>
              <a:spcBef>
                <a:spcPct val="0"/>
              </a:spcBef>
              <a:buClr>
                <a:srgbClr val="006699"/>
              </a:buClr>
              <a:buNone/>
            </a:pPr>
            <a:r>
              <a:rPr lang="zh-CN" altLang="en-US" sz="2434"/>
              <a:t>          Ｇ（＋）菌</a:t>
            </a:r>
            <a:r>
              <a:rPr lang="en-US" altLang="zh-CN" sz="2534"/>
              <a:t>——</a:t>
            </a:r>
            <a:r>
              <a:rPr lang="zh-CN" altLang="en-US" sz="2434"/>
              <a:t>院外感染多见。  </a:t>
            </a:r>
            <a:endParaRPr lang="zh-CN" altLang="en-US" sz="2834"/>
          </a:p>
          <a:p>
            <a:pPr marL="373761" lvl="0" indent="-373761" eaLnBrk="0" hangingPunct="0">
              <a:lnSpc>
                <a:spcPct val="105000"/>
              </a:lnSpc>
              <a:spcBef>
                <a:spcPct val="0"/>
              </a:spcBef>
              <a:buClr>
                <a:srgbClr val="006699"/>
              </a:buClr>
              <a:buNone/>
            </a:pPr>
            <a:r>
              <a:rPr lang="zh-CN" altLang="en-US" sz="2534"/>
              <a:t>          Ｇ（－）菌</a:t>
            </a:r>
            <a:r>
              <a:rPr lang="en-US" altLang="zh-CN" sz="2634"/>
              <a:t>——</a:t>
            </a:r>
            <a:r>
              <a:rPr lang="zh-CN" altLang="en-US" sz="2734"/>
              <a:t>院内感染多见。                    </a:t>
            </a:r>
            <a:endParaRPr lang="zh-CN" altLang="en-US" sz="2834"/>
          </a:p>
          <a:p>
            <a:pPr marL="373761" lvl="0" indent="-373761" eaLnBrk="0" hangingPunct="0">
              <a:lnSpc>
                <a:spcPct val="105000"/>
              </a:lnSpc>
              <a:spcBef>
                <a:spcPct val="0"/>
              </a:spcBef>
              <a:buClr>
                <a:srgbClr val="006699"/>
              </a:buClr>
              <a:buNone/>
            </a:pPr>
            <a:r>
              <a:rPr lang="zh-CN" altLang="en-US" sz="2634"/>
              <a:t>          厌氧菌</a:t>
            </a:r>
            <a:r>
              <a:rPr lang="en-US" altLang="zh-CN" sz="2634"/>
              <a:t>——</a:t>
            </a:r>
            <a:r>
              <a:rPr lang="zh-CN" altLang="en-US" sz="2434"/>
              <a:t>肺脓肿、支扩时易并发。 </a:t>
            </a:r>
            <a:br>
              <a:rPr lang="zh-CN" altLang="en-US" sz="2434"/>
            </a:br>
            <a:r>
              <a:rPr lang="en-US" altLang="zh-CN" sz="2434"/>
              <a:t>2.</a:t>
            </a:r>
            <a:r>
              <a:rPr lang="zh-CN" altLang="en-US" sz="2434"/>
              <a:t>病毒性肺炎  不易诊断。</a:t>
            </a:r>
            <a:br>
              <a:rPr lang="zh-CN" altLang="en-US" sz="2434"/>
            </a:br>
            <a:r>
              <a:rPr lang="en-US" altLang="zh-CN" sz="2734"/>
              <a:t>3.</a:t>
            </a:r>
            <a:r>
              <a:rPr lang="zh-CN" altLang="en-US" sz="2534"/>
              <a:t>非典型病原体所致肺炎</a:t>
            </a:r>
            <a:br>
              <a:rPr lang="zh-CN" altLang="en-US" sz="2534"/>
            </a:br>
            <a:r>
              <a:rPr lang="en-US" altLang="zh-CN" sz="2434"/>
              <a:t>4.</a:t>
            </a:r>
            <a:r>
              <a:rPr lang="zh-CN" altLang="en-US" sz="2534"/>
              <a:t>其他病原体所致肺炎（如立克次体、弓形虫、寄生虫等）</a:t>
            </a:r>
            <a:br>
              <a:rPr lang="zh-CN" altLang="en-US" sz="2534"/>
            </a:br>
            <a:r>
              <a:rPr lang="en-US" altLang="zh-CN" sz="2634"/>
              <a:t>5.</a:t>
            </a:r>
            <a:r>
              <a:rPr lang="zh-CN" altLang="en-US" sz="2634"/>
              <a:t>真菌性肺炎</a:t>
            </a:r>
            <a:br>
              <a:rPr lang="zh-CN" altLang="en-US" sz="2634"/>
            </a:br>
            <a:r>
              <a:rPr lang="en-US" altLang="zh-CN" sz="2534"/>
              <a:t>6.</a:t>
            </a:r>
            <a:r>
              <a:rPr lang="zh-CN" altLang="en-US" sz="2734"/>
              <a:t>理化因素所致的肺炎</a:t>
            </a:r>
            <a:endParaRPr lang="zh-CN" altLang="en-US" sz="2834"/>
          </a:p>
        </p:txBody>
      </p:sp>
      <p:sp>
        <p:nvSpPr>
          <p:cNvPr id="2088" name="Rectangle 5"/>
          <p:cNvSpPr/>
          <p:nvPr>
            <p:ph type="title" idx="4294967295"/>
          </p:nvPr>
        </p:nvSpPr>
        <p:spPr bwMode="auto">
          <a:xfrm>
            <a:off x="823659" y="519112"/>
            <a:ext cx="3545539" cy="996696"/>
          </a:xfrm>
          <a:prstGeom prst="rect">
            <a:avLst/>
          </a:prstGeom>
          <a:noFill/>
          <a:ln cap="flat">
            <a:noFill/>
            <a:prstDash val="solid"/>
            <a:round/>
            <a:headEnd type="none" w="med" len="med"/>
            <a:tailEnd type="none" w="med" len="med"/>
          </a:ln>
          <a:effectLst>
            <a:outerShdw dist="53882" dir="2700000" algn="ctr">
              <a:schemeClr val="bg1"/>
            </a:outerShdw>
          </a:effectLst>
        </p:spPr>
        <p:txBody>
          <a:bodyPr vert="horz" wrap="square" lIns="91440" tIns="45720" rIns="91440" bIns="45720" anchor="t"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kumimoji="1" lang="zh-CN" altLang="en-US" sz="5586">
                <a:latin typeface="黑体" charset="-122"/>
                <a:ea typeface="黑体" charset="-122"/>
              </a:rPr>
              <a:t>分   类</a:t>
            </a:r>
            <a:endParaRPr kumimoji="1" lang="zh-CN" altLang="en-US" sz="5886">
              <a:latin typeface="黑体"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91" name="Rectangle 2"/>
          <p:cNvSpPr/>
          <p:nvPr>
            <p:ph type="title" idx="4294967295"/>
          </p:nvPr>
        </p:nvSpPr>
        <p:spPr>
          <a:xfrm>
            <a:off x="273400" y="1462167"/>
            <a:ext cx="5573538" cy="1088405"/>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lang="zh-CN" altLang="en-US" sz="4278">
                <a:solidFill>
                  <a:srgbClr val="FF0066"/>
                </a:solidFill>
                <a:latin typeface="华文中宋" charset="-122"/>
                <a:ea typeface="华文中宋" charset="-122"/>
              </a:rPr>
              <a:t>二、按解剖分类</a:t>
            </a:r>
            <a:endParaRPr lang="zh-CN" altLang="en-US" sz="4578">
              <a:solidFill>
                <a:srgbClr val="FF0066"/>
              </a:solidFill>
              <a:latin typeface="华文中宋" charset="-122"/>
              <a:ea typeface="华文中宋" charset="-122"/>
            </a:endParaRPr>
          </a:p>
        </p:txBody>
      </p:sp>
      <p:sp>
        <p:nvSpPr>
          <p:cNvPr id="2092" name="Rectangle 3"/>
          <p:cNvSpPr/>
          <p:nvPr>
            <p:ph type="body" idx="4294967295"/>
          </p:nvPr>
        </p:nvSpPr>
        <p:spPr>
          <a:xfrm>
            <a:off x="981123" y="2403491"/>
            <a:ext cx="8241774" cy="4583762"/>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lnSpc>
                <a:spcPct val="135000"/>
              </a:lnSpc>
              <a:spcBef>
                <a:spcPct val="0"/>
              </a:spcBef>
              <a:buClr>
                <a:schemeClr val="tx1"/>
              </a:buClr>
              <a:buNone/>
            </a:pPr>
            <a:r>
              <a:rPr lang="en-US" altLang="zh-CN" sz="2852"/>
              <a:t>1. </a:t>
            </a:r>
            <a:r>
              <a:rPr lang="zh-CN" altLang="en-US" sz="2652"/>
              <a:t>大叶性（肺泡性）肺炎  常指整个肺叶或肺段的浸润实变</a:t>
            </a:r>
            <a:endParaRPr lang="zh-CN" altLang="en-US" sz="3052"/>
          </a:p>
          <a:p>
            <a:pPr lvl="0" eaLnBrk="0" hangingPunct="0">
              <a:lnSpc>
                <a:spcPct val="135000"/>
              </a:lnSpc>
              <a:spcBef>
                <a:spcPct val="0"/>
              </a:spcBef>
              <a:buClr>
                <a:schemeClr val="tx1"/>
              </a:buClr>
              <a:buNone/>
            </a:pPr>
            <a:r>
              <a:rPr lang="en-US" altLang="zh-CN" sz="2852"/>
              <a:t>2.</a:t>
            </a:r>
            <a:r>
              <a:rPr lang="zh-CN" altLang="en-US" sz="2652"/>
              <a:t>小叶性（支气管性）肺炎  细支气管、终末细支气管及远端肺泡炎症实变</a:t>
            </a:r>
            <a:r>
              <a:rPr lang="en-US" altLang="zh-CN" sz="2852"/>
              <a:t>,</a:t>
            </a:r>
            <a:r>
              <a:rPr lang="zh-CN" altLang="en-US" sz="2852"/>
              <a:t>常呈两侧下叶小片状分布</a:t>
            </a:r>
            <a:endParaRPr lang="zh-CN" altLang="en-US" sz="3052"/>
          </a:p>
          <a:p>
            <a:pPr lvl="0" eaLnBrk="0" hangingPunct="0">
              <a:lnSpc>
                <a:spcPct val="135000"/>
              </a:lnSpc>
              <a:spcBef>
                <a:spcPct val="0"/>
              </a:spcBef>
              <a:buClr>
                <a:schemeClr val="tx1"/>
              </a:buClr>
              <a:buNone/>
            </a:pPr>
            <a:r>
              <a:rPr lang="en-US" altLang="zh-CN" sz="2852"/>
              <a:t>3.</a:t>
            </a:r>
            <a:r>
              <a:rPr lang="zh-CN" altLang="en-US" sz="2952"/>
              <a:t>间质性肺炎  以肺间质为主的炎症，肺部体征少。</a:t>
            </a:r>
            <a:endParaRPr lang="zh-CN" altLang="en-US" sz="3052"/>
          </a:p>
        </p:txBody>
      </p:sp>
      <p:sp>
        <p:nvSpPr>
          <p:cNvPr id="2093" name="Rectangle 4"/>
          <p:cNvSpPr/>
          <p:nvPr/>
        </p:nvSpPr>
        <p:spPr>
          <a:xfrm>
            <a:off x="823659" y="519112"/>
            <a:ext cx="3938333" cy="996696"/>
          </a:xfrm>
          <a:prstGeom prst="rect">
            <a:avLst/>
          </a:prstGeom>
          <a:noFill/>
          <a:ln cap="flat">
            <a:noFill/>
            <a:prstDash val="solid"/>
            <a:miter lim="800000"/>
            <a:headEnd type="none" w="med" len="med"/>
            <a:tailEnd type="none" w="med" len="med"/>
          </a:ln>
          <a:effectLst>
            <a:outerShdw dist="45791" dir="2021404" algn="ctr">
              <a:schemeClr val="bg2"/>
            </a:outerShdw>
          </a:effectLst>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kumimoji="1" lang="zh-CN" altLang="en-US" sz="5686">
                <a:solidFill>
                  <a:schemeClr val="tx2"/>
                </a:solidFill>
                <a:latin typeface="黑体" charset="-122"/>
                <a:ea typeface="黑体" charset="-122"/>
              </a:rPr>
              <a:t>分   类</a:t>
            </a:r>
            <a:endParaRPr kumimoji="1" lang="zh-CN" altLang="en-US" sz="5886">
              <a:solidFill>
                <a:schemeClr val="tx2"/>
              </a:solidFill>
              <a:latin typeface="黑体"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096" name="Rectangle 2"/>
          <p:cNvSpPr/>
          <p:nvPr/>
        </p:nvSpPr>
        <p:spPr>
          <a:xfrm>
            <a:off x="159195" y="1661160"/>
            <a:ext cx="7226046" cy="83058"/>
          </a:xfrm>
          <a:prstGeom prst="rect">
            <a:avLst/>
          </a:prstGeom>
          <a:gradFill rotWithShape="0">
            <a:gsLst>
              <a:gs pos="0">
                <a:srgbClr val="CC99FF"/>
              </a:gs>
              <a:gs pos="100000">
                <a:srgbClr val="5E4776"/>
              </a:gs>
            </a:gsLst>
            <a:path path="rect">
              <a:fillToRect t="100000" r="100000"/>
            </a:path>
          </a:gradFill>
          <a:ln cap="flat">
            <a:noFill/>
            <a:prstDash val="solid"/>
            <a:miter lim="800000"/>
            <a:headEnd type="none" w="med" len="med"/>
            <a:tailEnd type="none" w="med" len="med"/>
          </a:ln>
        </p:spPr>
        <p:txBody>
          <a:bodyPr wrap="none"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solidFill>
                <a:schemeClr val="tx1"/>
              </a:solidFill>
            </a:endParaRPr>
          </a:p>
        </p:txBody>
      </p:sp>
      <p:sp>
        <p:nvSpPr>
          <p:cNvPr id="2097" name="Rectangle 3"/>
          <p:cNvSpPr/>
          <p:nvPr/>
        </p:nvSpPr>
        <p:spPr>
          <a:xfrm>
            <a:off x="657543" y="332232"/>
            <a:ext cx="4069842" cy="1245870"/>
          </a:xfrm>
          <a:prstGeom prst="rect">
            <a:avLst/>
          </a:prstGeom>
          <a:noFill/>
          <a:ln cap="flat">
            <a:noFill/>
            <a:prstDash val="solid"/>
            <a:miter lim="800000"/>
            <a:headEnd type="none" w="med" len="med"/>
            <a:tailEnd type="none" w="med" len="med"/>
          </a:ln>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kumimoji="1" lang="zh-CN" altLang="en-US" sz="4932">
                <a:solidFill>
                  <a:srgbClr val="FFFF99"/>
                </a:solidFill>
                <a:latin typeface="华文新魏" charset="-122"/>
                <a:ea typeface="΄Ђκ"/>
              </a:rPr>
              <a:t>大叶性肺炎</a:t>
            </a:r>
            <a:endParaRPr kumimoji="1" lang="zh-CN" altLang="en-US" sz="5232">
              <a:solidFill>
                <a:srgbClr val="FFFF99"/>
              </a:solidFill>
              <a:latin typeface="华文新魏" charset="-122"/>
              <a:ea typeface="΄Ђκ"/>
            </a:endParaRPr>
          </a:p>
        </p:txBody>
      </p:sp>
      <p:pic>
        <p:nvPicPr>
          <p:cNvPr id="2098" name="Picture 4"/>
          <p:cNvPicPr/>
          <p:nvPr/>
        </p:nvPicPr>
        <p:blipFill>
          <a:blip r:embed="rId2">
            <a:lum bright="18000" contrast="24000"/>
          </a:blip>
          <a:stretch>
            <a:fillRect/>
          </a:stretch>
        </p:blipFill>
        <p:spPr>
          <a:xfrm>
            <a:off x="5557965" y="581406"/>
            <a:ext cx="4249801" cy="6561582"/>
          </a:xfrm>
          <a:prstGeom prst="rect">
            <a:avLst/>
          </a:prstGeom>
          <a:noFill/>
          <a:ln cap="flat">
            <a:solidFill>
              <a:srgbClr val="66FFFF"/>
            </a:solidFill>
            <a:prstDash val="solid"/>
            <a:miter lim="800000"/>
            <a:headEnd type="none" w="med" len="med"/>
            <a:tailEnd type="none" w="med" len="med"/>
          </a:ln>
        </p:spPr>
      </p:pic>
      <p:pic>
        <p:nvPicPr>
          <p:cNvPr id="2099" name="Picture 5"/>
          <p:cNvPicPr/>
          <p:nvPr/>
        </p:nvPicPr>
        <p:blipFill>
          <a:blip r:embed="rId3"/>
          <a:stretch>
            <a:fillRect/>
          </a:stretch>
        </p:blipFill>
        <p:spPr>
          <a:xfrm>
            <a:off x="740601" y="2076450"/>
            <a:ext cx="4222115" cy="5066538"/>
          </a:xfrm>
          <a:prstGeom prst="rect">
            <a:avLst/>
          </a:prstGeom>
          <a:noFill/>
          <a:ln cap="flat">
            <a:solidFill>
              <a:srgbClr val="66FFFF"/>
            </a:solidFill>
            <a:prstDash val="solid"/>
            <a:miter lim="800000"/>
            <a:headEnd type="none" w="med" len="med"/>
            <a:tailEnd type="none" w="med" len="med"/>
          </a:ln>
        </p:spPr>
      </p:pic>
      <p:sp>
        <p:nvSpPr>
          <p:cNvPr id="2100" name="AutoShape 6"/>
          <p:cNvSpPr/>
          <p:nvPr/>
        </p:nvSpPr>
        <p:spPr>
          <a:xfrm>
            <a:off x="5308791" y="3986784"/>
            <a:ext cx="830580" cy="498348"/>
          </a:xfrm>
          <a:prstGeom prst="rightArrow">
            <a:avLst>
              <a:gd name="adj1" fmla="val 50000"/>
              <a:gd name="adj2" fmla="val 41088"/>
            </a:avLst>
          </a:prstGeom>
          <a:solidFill>
            <a:srgbClr val="00CC99"/>
          </a:solidFill>
          <a:ln cap="flat">
            <a:solidFill>
              <a:srgbClr val="DDDDDD"/>
            </a:solidFill>
            <a:prstDash val="solid"/>
            <a:miter lim="800000"/>
            <a:headEnd type="none" w="med" len="med"/>
            <a:tailEnd type="none" w="med" len="med"/>
          </a:ln>
        </p:spPr>
        <p:txBody>
          <a:bodyPr wrap="none"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solidFill>
                <a:schemeClr val="tx1"/>
              </a:solidFill>
            </a:endParaRPr>
          </a:p>
        </p:txBody>
      </p:sp>
      <p:sp>
        <p:nvSpPr>
          <p:cNvPr id="2101" name="AutoShape 7"/>
          <p:cNvSpPr/>
          <p:nvPr/>
        </p:nvSpPr>
        <p:spPr>
          <a:xfrm>
            <a:off x="574485" y="5315712"/>
            <a:ext cx="747522" cy="166116"/>
          </a:xfrm>
          <a:prstGeom prst="rightArrow">
            <a:avLst>
              <a:gd name="adj1" fmla="val 50000"/>
              <a:gd name="adj2" fmla="val 110938"/>
            </a:avLst>
          </a:prstGeom>
          <a:solidFill>
            <a:srgbClr val="00CC99"/>
          </a:solidFill>
          <a:ln cap="flat">
            <a:solidFill>
              <a:srgbClr val="DDDDDD"/>
            </a:solidFill>
            <a:prstDash val="solid"/>
            <a:miter lim="800000"/>
            <a:headEnd type="none" w="med" len="med"/>
            <a:tailEnd type="none" w="med" len="med"/>
          </a:ln>
        </p:spPr>
        <p:txBody>
          <a:bodyPr wrap="none"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solidFill>
                <a:schemeClr val="tx1"/>
              </a:solidFill>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7" presetClass="entr" presetSubtype="8" dur="500" fill="hold" grpId="0" nodeType="afterEffect">
                                  <p:stCondLst>
                                    <p:cond delay="0"/>
                                  </p:stCondLst>
                                  <p:childTnLst>
                                    <p:set>
                                      <p:cBhvr additive="base">
                                        <p:cTn id="6" dur="1" fill="hold">
                                          <p:stCondLst>
                                            <p:cond delay="0"/>
                                          </p:stCondLst>
                                        </p:cTn>
                                        <p:tgtEl>
                                          <p:spTgt spid="2096"/>
                                        </p:tgtEl>
                                        <p:attrNameLst>
                                          <p:attrName>style.visibility</p:attrName>
                                        </p:attrNameLst>
                                      </p:cBhvr>
                                      <p:to>
                                        <p:strVal val="visible"/>
                                      </p:to>
                                    </p:set>
                                    <p:anim calcmode="lin" valueType="num">
                                      <p:cBhvr additive="base">
                                        <p:cTn id="7" dur="500" fill="hold"/>
                                        <p:tgtEl>
                                          <p:spTgt spid="2096"/>
                                        </p:tgtEl>
                                        <p:attrNameLst>
                                          <p:attrName>ppt_x</p:attrName>
                                        </p:attrNameLst>
                                      </p:cBhvr>
                                      <p:tavLst>
                                        <p:tav tm="0">
                                          <p:val>
                                            <p:strVal val="#ppt_x-#ppt_w/2"/>
                                          </p:val>
                                        </p:tav>
                                        <p:tav tm="100000">
                                          <p:val>
                                            <p:strVal val="#ppt_x"/>
                                          </p:val>
                                        </p:tav>
                                      </p:tavLst>
                                    </p:anim>
                                    <p:anim calcmode="lin" valueType="num">
                                      <p:cBhvr additive="base">
                                        <p:cTn id="8" dur="500" fill="hold"/>
                                        <p:tgtEl>
                                          <p:spTgt spid="2096"/>
                                        </p:tgtEl>
                                        <p:attrNameLst>
                                          <p:attrName>ppt_y</p:attrName>
                                        </p:attrNameLst>
                                      </p:cBhvr>
                                      <p:tavLst>
                                        <p:tav tm="0">
                                          <p:val>
                                            <p:strVal val="#ppt_y"/>
                                          </p:val>
                                        </p:tav>
                                        <p:tav tm="100000">
                                          <p:val>
                                            <p:strVal val="#ppt_y"/>
                                          </p:val>
                                        </p:tav>
                                      </p:tavLst>
                                    </p:anim>
                                    <p:anim calcmode="lin" valueType="num">
                                      <p:cBhvr additive="base">
                                        <p:cTn id="9" dur="500" fill="hold"/>
                                        <p:tgtEl>
                                          <p:spTgt spid="2096"/>
                                        </p:tgtEl>
                                        <p:attrNameLst>
                                          <p:attrName>ppt_w</p:attrName>
                                        </p:attrNameLst>
                                      </p:cBhvr>
                                      <p:tavLst>
                                        <p:tav tm="0">
                                          <p:val>
                                            <p:fltVal val="0"/>
                                          </p:val>
                                        </p:tav>
                                        <p:tav tm="100000">
                                          <p:val>
                                            <p:strVal val="#ppt_w"/>
                                          </p:val>
                                        </p:tav>
                                      </p:tavLst>
                                    </p:anim>
                                    <p:anim calcmode="lin" valueType="num">
                                      <p:cBhvr additive="base">
                                        <p:cTn id="10" dur="500" fill="hold"/>
                                        <p:tgtEl>
                                          <p:spTgt spid="209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6"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07" name="New shape"/>
          <p:cNvSpPr/>
          <p:nvPr/>
        </p:nvSpPr>
        <p:spPr>
          <a:xfrm>
            <a:off x="0" y="0"/>
            <a:ext cx="9966960" cy="7475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l"/>
            <a:r>
              <a:rPr sz="1200" b="0">
                <a:solidFill>
                  <a:srgbClr val="000000"/>
                </a:solidFill>
              </a:rPr>
              <a:t>②氧合指数PaO2/FiO2≤250</a:t>
            </a:r>
          </a:p>
          <a:p>
            <a:pPr algn="l"/>
            <a:r>
              <a:rPr sz="1200" b="0">
                <a:solidFill>
                  <a:srgbClr val="000000"/>
                </a:solidFill>
              </a:rPr>
              <a:t>纤维支气管镜检查：通过活检、刷检及细菌学、细胞学检查获取病因学、病原学诊断证据。</a:t>
            </a:r>
          </a:p>
          <a:p>
            <a:pPr algn="l"/>
            <a:r>
              <a:rPr sz="1200" b="0">
                <a:solidFill>
                  <a:srgbClr val="000000"/>
                </a:solidFill>
              </a:rPr>
              <a:t>最常见的为肺炎克雷白杆菌</a:t>
            </a:r>
          </a:p>
          <a:p>
            <a:pPr algn="l"/>
            <a:r>
              <a:rPr sz="1200" b="0">
                <a:solidFill>
                  <a:srgbClr val="000000"/>
                </a:solidFill>
              </a:rPr>
              <a:t>非感染性肺部浸润  如肺间质纤维化、肺水肿、肺不张、肺嗜酸性粒细胞浸润症和肺血管炎等。</a:t>
            </a:r>
          </a:p>
          <a:p>
            <a:pPr algn="l"/>
            <a:r>
              <a:rPr sz="1200" b="0">
                <a:solidFill>
                  <a:srgbClr val="000000"/>
                </a:solidFill>
              </a:rPr>
              <a:t>胸膜或心包腔内有渗出或脓性积液</a:t>
            </a:r>
          </a:p>
          <a:p>
            <a:pPr algn="l"/>
            <a:r>
              <a:rPr sz="1200" b="0">
                <a:solidFill>
                  <a:srgbClr val="000000"/>
                </a:solidFill>
              </a:rPr>
              <a:t>肺脓肿是化脓菌感染引起的肺组织坏死形成的脓腔，临床上以寒战、高热，大量脓臭痰为特征。</a:t>
            </a:r>
          </a:p>
          <a:p>
            <a:pPr algn="l"/>
            <a:r>
              <a:rPr sz="1200" b="0">
                <a:solidFill>
                  <a:srgbClr val="000000"/>
                </a:solidFill>
              </a:rPr>
              <a:t>听诊：肺泡呼吸音减弱或消失，捻发音、水泡音,胸膜摩擦音</a:t>
            </a:r>
          </a:p>
          <a:p>
            <a:pPr algn="l"/>
            <a:r>
              <a:rPr sz="1200" b="0">
                <a:solidFill>
                  <a:srgbClr val="000000"/>
                </a:solidFill>
              </a:rPr>
              <a:t>砖红色痰或翠绿色痰等典型体征少见</a:t>
            </a:r>
          </a:p>
          <a:p>
            <a:pPr algn="l"/>
            <a:r>
              <a:rPr sz="1200" b="0">
                <a:solidFill>
                  <a:srgbClr val="000000"/>
                </a:solidFill>
              </a:rPr>
              <a:t>近年来发病有增高趋势。</a:t>
            </a:r>
          </a:p>
          <a:p>
            <a:pPr algn="l"/>
            <a:r>
              <a:rPr sz="1200" b="0">
                <a:solidFill>
                  <a:srgbClr val="000000"/>
                </a:solidFill>
              </a:rPr>
              <a:t>口腔化脓灶+抵抗力降低→脓性分泌物进入下呼吸道→细菌繁殖→肺组织炎症坏死→形成肺脓肿。</a:t>
            </a:r>
          </a:p>
          <a:p>
            <a:pPr algn="l"/>
            <a:r>
              <a:rPr sz="1200" b="0">
                <a:solidFill>
                  <a:srgbClr val="000000"/>
                </a:solidFill>
              </a:rPr>
              <a:t>1-9、12型，3型毒力最强 ,儿童致病菌</a:t>
            </a:r>
          </a:p>
          <a:p>
            <a:pPr algn="l"/>
            <a:r>
              <a:rPr sz="1200" b="0">
                <a:solidFill>
                  <a:srgbClr val="000000"/>
                </a:solidFill>
              </a:rPr>
              <a:t>并发支气管胸膜瘘或脓胸经抽吸、冲洗治疗效果不佳者。</a:t>
            </a:r>
          </a:p>
          <a:p>
            <a:pPr algn="l"/>
            <a:r>
              <a:rPr sz="1200" b="0">
                <a:solidFill>
                  <a:srgbClr val="000000"/>
                </a:solidFill>
              </a:rPr>
              <a:t>（一）抗生素 </a:t>
            </a:r>
            <a:br>
              <a:rPr sz="1200" b="0">
                <a:solidFill>
                  <a:srgbClr val="000000"/>
                </a:solidFill>
              </a:rPr>
            </a:br>
            <a:r>
              <a:rPr sz="1200" b="0">
                <a:solidFill>
                  <a:srgbClr val="000000"/>
                </a:solidFill>
              </a:rPr>
              <a:t>首选：青霉素 </a:t>
            </a:r>
            <a:br>
              <a:rPr sz="1200" b="0">
                <a:solidFill>
                  <a:srgbClr val="000000"/>
                </a:solidFill>
              </a:rPr>
            </a:br>
            <a:r>
              <a:rPr sz="1200" b="0">
                <a:solidFill>
                  <a:srgbClr val="000000"/>
                </a:solidFill>
              </a:rPr>
              <a:t>次选：头孢菌素、氟喹诺酮类、万古霉素</a:t>
            </a:r>
            <a:br>
              <a:rPr sz="1200" b="0">
                <a:solidFill>
                  <a:srgbClr val="000000"/>
                </a:solidFill>
              </a:rPr>
            </a:br>
            <a:r>
              <a:rPr sz="1200" b="0">
                <a:solidFill>
                  <a:srgbClr val="000000"/>
                </a:solidFill>
              </a:rPr>
              <a:t>疗程：14天，或热退后3天</a:t>
            </a:r>
          </a:p>
          <a:p>
            <a:pPr algn="l"/>
            <a:r>
              <a:rPr sz="1200" b="0">
                <a:solidFill>
                  <a:srgbClr val="000000"/>
                </a:solidFill>
              </a:rPr>
              <a:t>头孢菌素：头孢唑啉、头孢呋辛、头孢孟多、头孢西丁</a:t>
            </a:r>
          </a:p>
          <a:p>
            <a:pPr algn="l"/>
            <a:r>
              <a:rPr sz="1200" b="0">
                <a:solidFill>
                  <a:srgbClr val="000000"/>
                </a:solidFill>
              </a:rPr>
              <a:t>联合、大量、静脉给药</a:t>
            </a:r>
          </a:p>
          <a:p>
            <a:pPr algn="l"/>
            <a:r>
              <a:rPr sz="1200" b="0">
                <a:solidFill>
                  <a:srgbClr val="000000"/>
                </a:solidFill>
              </a:rPr>
              <a:t>阴影易变性，一处炎症浸润消失而另处出现新病灶，或由小变大</a:t>
            </a:r>
          </a:p>
        </p:txBody>
      </p:sp>
      <p:pic>
        <p:nvPicPr>
          <p:cNvPr id="2108" name="New picture"/>
          <p:cNvPicPr/>
          <p:nvPr/>
        </p:nvPicPr>
        <p:blipFill>
          <a:blip r:embed="rId2"/>
          <a:stretch>
            <a:fillRect/>
          </a:stretch>
        </p:blipFill>
        <p:spPr>
          <a:xfrm>
            <a:off x="0" y="0"/>
            <a:ext cx="9966960" cy="7475220"/>
          </a:xfrm>
          <a:prstGeom prst="rect">
            <a:avLst/>
          </a:prstGeom>
        </p:spPr>
      </p:pic>
      <p:sp>
        <p:nvSpPr>
          <p:cNvPr id="2104" name="Rectangle 2"/>
          <p:cNvSpPr/>
          <p:nvPr/>
        </p:nvSpPr>
        <p:spPr>
          <a:xfrm>
            <a:off x="747523" y="1706150"/>
            <a:ext cx="7226046" cy="83058"/>
          </a:xfrm>
          <a:prstGeom prst="rect">
            <a:avLst/>
          </a:prstGeom>
          <a:gradFill rotWithShape="0">
            <a:gsLst>
              <a:gs pos="0">
                <a:srgbClr val="CC99FF"/>
              </a:gs>
              <a:gs pos="100000">
                <a:srgbClr val="5E4776"/>
              </a:gs>
            </a:gsLst>
            <a:path path="rect">
              <a:fillToRect t="100000" r="100000"/>
            </a:path>
          </a:gradFill>
          <a:ln cap="flat">
            <a:noFill/>
            <a:prstDash val="solid"/>
            <a:miter lim="800000"/>
            <a:headEnd type="none" w="med" len="med"/>
            <a:tailEnd type="none" w="med" len="med"/>
          </a:ln>
        </p:spPr>
        <p:txBody>
          <a:bodyPr wrap="none"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solidFill>
                <a:schemeClr val="tx1"/>
              </a:solidFill>
            </a:endParaRPr>
          </a:p>
        </p:txBody>
      </p:sp>
      <p:pic>
        <p:nvPicPr>
          <p:cNvPr id="2105" name="Picture 3"/>
          <p:cNvPicPr/>
          <p:nvPr/>
        </p:nvPicPr>
        <p:blipFill>
          <a:blip r:embed="rId3">
            <a:lum bright="18000"/>
          </a:blip>
          <a:srcRect t="6783" r="2591" b="2020"/>
          <a:stretch>
            <a:fillRect/>
          </a:stretch>
        </p:blipFill>
        <p:spPr>
          <a:xfrm>
            <a:off x="1993392" y="2038382"/>
            <a:ext cx="7226046" cy="5059616"/>
          </a:xfrm>
          <a:prstGeom prst="rect">
            <a:avLst/>
          </a:prstGeom>
          <a:noFill/>
          <a:ln cap="flat">
            <a:solidFill>
              <a:srgbClr val="66FFFF"/>
            </a:solidFill>
            <a:prstDash val="solid"/>
            <a:miter lim="800000"/>
            <a:headEnd type="none" w="med" len="med"/>
            <a:tailEnd type="none" w="med" len="med"/>
          </a:ln>
        </p:spPr>
      </p:pic>
      <p:sp>
        <p:nvSpPr>
          <p:cNvPr id="2106" name="Rectangle 4"/>
          <p:cNvSpPr/>
          <p:nvPr/>
        </p:nvSpPr>
        <p:spPr>
          <a:xfrm>
            <a:off x="1136857" y="441246"/>
            <a:ext cx="4235958" cy="1245870"/>
          </a:xfrm>
          <a:prstGeom prst="rect">
            <a:avLst/>
          </a:prstGeom>
          <a:noFill/>
          <a:ln cap="flat">
            <a:noFill/>
            <a:prstDash val="solid"/>
            <a:miter lim="800000"/>
            <a:headEnd type="none" w="med" len="med"/>
            <a:tailEnd type="none" w="med" len="med"/>
          </a:ln>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ClrTx/>
              <a:buFontTx/>
              <a:buNone/>
            </a:pPr>
            <a:r>
              <a:rPr kumimoji="1" lang="zh-CN" altLang="en-US" sz="4832" b="1">
                <a:solidFill>
                  <a:srgbClr val="FFFF99"/>
                </a:solidFill>
                <a:latin typeface="Tahoma" charset="0"/>
                <a:ea typeface="华文新魏" charset="-122"/>
              </a:rPr>
              <a:t>小叶性肺炎</a:t>
            </a:r>
            <a:endParaRPr kumimoji="1" lang="zh-CN" altLang="en-US" sz="5232" b="1">
              <a:solidFill>
                <a:srgbClr val="FFFF99"/>
              </a:solidFill>
              <a:latin typeface="Tahoma" charset="0"/>
              <a:ea typeface="华文新魏"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7" presetClass="entr" presetSubtype="8" dur="500" fill="hold" grpId="0" nodeType="afterEffect">
                                  <p:stCondLst>
                                    <p:cond delay="0"/>
                                  </p:stCondLst>
                                  <p:childTnLst>
                                    <p:set>
                                      <p:cBhvr additive="base">
                                        <p:cTn id="6" dur="1" fill="hold">
                                          <p:stCondLst>
                                            <p:cond delay="0"/>
                                          </p:stCondLst>
                                        </p:cTn>
                                        <p:tgtEl>
                                          <p:spTgt spid="2104"/>
                                        </p:tgtEl>
                                        <p:attrNameLst>
                                          <p:attrName>style.visibility</p:attrName>
                                        </p:attrNameLst>
                                      </p:cBhvr>
                                      <p:to>
                                        <p:strVal val="visible"/>
                                      </p:to>
                                    </p:set>
                                    <p:anim calcmode="lin" valueType="num">
                                      <p:cBhvr additive="base">
                                        <p:cTn id="7" dur="500" fill="hold"/>
                                        <p:tgtEl>
                                          <p:spTgt spid="2104"/>
                                        </p:tgtEl>
                                        <p:attrNameLst>
                                          <p:attrName>ppt_x</p:attrName>
                                        </p:attrNameLst>
                                      </p:cBhvr>
                                      <p:tavLst>
                                        <p:tav tm="0">
                                          <p:val>
                                            <p:strVal val="#ppt_x-#ppt_w/2"/>
                                          </p:val>
                                        </p:tav>
                                        <p:tav tm="100000">
                                          <p:val>
                                            <p:strVal val="#ppt_x"/>
                                          </p:val>
                                        </p:tav>
                                      </p:tavLst>
                                    </p:anim>
                                    <p:anim calcmode="lin" valueType="num">
                                      <p:cBhvr additive="base">
                                        <p:cTn id="8" dur="500" fill="hold"/>
                                        <p:tgtEl>
                                          <p:spTgt spid="2104"/>
                                        </p:tgtEl>
                                        <p:attrNameLst>
                                          <p:attrName>ppt_y</p:attrName>
                                        </p:attrNameLst>
                                      </p:cBhvr>
                                      <p:tavLst>
                                        <p:tav tm="0">
                                          <p:val>
                                            <p:strVal val="#ppt_y"/>
                                          </p:val>
                                        </p:tav>
                                        <p:tav tm="100000">
                                          <p:val>
                                            <p:strVal val="#ppt_y"/>
                                          </p:val>
                                        </p:tav>
                                      </p:tavLst>
                                    </p:anim>
                                    <p:anim calcmode="lin" valueType="num">
                                      <p:cBhvr additive="base">
                                        <p:cTn id="9" dur="500" fill="hold"/>
                                        <p:tgtEl>
                                          <p:spTgt spid="2104"/>
                                        </p:tgtEl>
                                        <p:attrNameLst>
                                          <p:attrName>ppt_w</p:attrName>
                                        </p:attrNameLst>
                                      </p:cBhvr>
                                      <p:tavLst>
                                        <p:tav tm="0">
                                          <p:val>
                                            <p:fltVal val="0"/>
                                          </p:val>
                                        </p:tav>
                                        <p:tav tm="100000">
                                          <p:val>
                                            <p:strVal val="#ppt_w"/>
                                          </p:val>
                                        </p:tav>
                                      </p:tavLst>
                                    </p:anim>
                                    <p:anim calcmode="lin" valueType="num">
                                      <p:cBhvr additive="base">
                                        <p:cTn id="10" dur="500" fill="hold"/>
                                        <p:tgtEl>
                                          <p:spTgt spid="210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109" name="Rectangle 2"/>
          <p:cNvSpPr/>
          <p:nvPr/>
        </p:nvSpPr>
        <p:spPr>
          <a:xfrm>
            <a:off x="588328" y="1775365"/>
            <a:ext cx="7226046" cy="83058"/>
          </a:xfrm>
          <a:prstGeom prst="rect">
            <a:avLst/>
          </a:prstGeom>
          <a:gradFill rotWithShape="0">
            <a:gsLst>
              <a:gs pos="0">
                <a:srgbClr val="CC99FF"/>
              </a:gs>
              <a:gs pos="100000">
                <a:srgbClr val="5E4776"/>
              </a:gs>
            </a:gsLst>
            <a:path path="rect">
              <a:fillToRect t="100000" r="100000"/>
            </a:path>
          </a:gradFill>
          <a:ln cap="flat">
            <a:noFill/>
            <a:prstDash val="solid"/>
            <a:miter lim="800000"/>
            <a:headEnd type="none" w="med" len="med"/>
            <a:tailEnd type="none" w="med" len="med"/>
          </a:ln>
        </p:spPr>
        <p:txBody>
          <a:bodyPr wrap="none"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solidFill>
                <a:schemeClr val="tx1"/>
              </a:solidFill>
            </a:endParaRPr>
          </a:p>
        </p:txBody>
      </p:sp>
      <p:sp>
        <p:nvSpPr>
          <p:cNvPr id="2110" name="Rectangle 3"/>
          <p:cNvSpPr/>
          <p:nvPr/>
        </p:nvSpPr>
        <p:spPr>
          <a:xfrm>
            <a:off x="1687116" y="283782"/>
            <a:ext cx="4485132" cy="1245870"/>
          </a:xfrm>
          <a:prstGeom prst="rect">
            <a:avLst/>
          </a:prstGeom>
          <a:noFill/>
          <a:ln cap="flat">
            <a:noFill/>
            <a:prstDash val="solid"/>
            <a:miter lim="800000"/>
            <a:headEnd type="none" w="med" len="med"/>
            <a:tailEnd type="none" w="med" len="med"/>
          </a:ln>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kumimoji="1" lang="zh-CN" altLang="en-US" sz="5132">
                <a:solidFill>
                  <a:srgbClr val="FFFF99"/>
                </a:solidFill>
                <a:latin typeface="华文新魏" charset="-122"/>
                <a:ea typeface="΄Ђκ"/>
              </a:rPr>
              <a:t>间质性肺炎</a:t>
            </a:r>
            <a:endParaRPr kumimoji="1" lang="zh-CN" altLang="en-US" sz="5232">
              <a:solidFill>
                <a:srgbClr val="FFFF99"/>
              </a:solidFill>
              <a:latin typeface="华文新魏" charset="-122"/>
              <a:ea typeface="΄Ђκ"/>
            </a:endParaRPr>
          </a:p>
        </p:txBody>
      </p:sp>
      <p:sp>
        <p:nvSpPr>
          <p:cNvPr id="2111" name="Rectangle 4"/>
          <p:cNvSpPr/>
          <p:nvPr/>
        </p:nvSpPr>
        <p:spPr>
          <a:xfrm>
            <a:off x="2000314" y="2874153"/>
            <a:ext cx="9966959" cy="0"/>
          </a:xfrm>
          <a:prstGeom prst="rect">
            <a:avLst/>
          </a:prstGeom>
          <a:noFill/>
          <a:ln cap="flat">
            <a:no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solidFill>
                <a:schemeClr val="tx1"/>
              </a:solidFill>
            </a:endParaRPr>
          </a:p>
        </p:txBody>
      </p:sp>
      <p:pic>
        <p:nvPicPr>
          <p:cNvPr id="2112" name="Picture 5"/>
          <p:cNvPicPr/>
          <p:nvPr/>
        </p:nvPicPr>
        <p:blipFill>
          <a:blip r:embed="rId2">
            <a:lum bright="-6000" contrast="36000"/>
          </a:blip>
          <a:srcRect l="4041" r="7071" b="5550"/>
          <a:stretch>
            <a:fillRect/>
          </a:stretch>
        </p:blipFill>
        <p:spPr>
          <a:xfrm>
            <a:off x="1058990" y="2168160"/>
            <a:ext cx="6810756" cy="5082111"/>
          </a:xfrm>
          <a:prstGeom prst="rect">
            <a:avLst/>
          </a:prstGeom>
          <a:noFill/>
          <a:ln cap="flat">
            <a:solidFill>
              <a:srgbClr val="66FFFF"/>
            </a:solidFill>
            <a:prstDash val="solid"/>
            <a:miter lim="800000"/>
            <a:headEnd type="none" w="med" len="med"/>
            <a:tailEnd type="none" w="med" len="med"/>
          </a:ln>
        </p:spPr>
      </p:pic>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7" presetClass="entr" presetSubtype="8" dur="500" fill="hold" grpId="0" nodeType="afterEffect">
                                  <p:stCondLst>
                                    <p:cond delay="0"/>
                                  </p:stCondLst>
                                  <p:childTnLst>
                                    <p:set>
                                      <p:cBhvr additive="base">
                                        <p:cTn id="6" dur="1" fill="hold">
                                          <p:stCondLst>
                                            <p:cond delay="0"/>
                                          </p:stCondLst>
                                        </p:cTn>
                                        <p:tgtEl>
                                          <p:spTgt spid="2109"/>
                                        </p:tgtEl>
                                        <p:attrNameLst>
                                          <p:attrName>style.visibility</p:attrName>
                                        </p:attrNameLst>
                                      </p:cBhvr>
                                      <p:to>
                                        <p:strVal val="visible"/>
                                      </p:to>
                                    </p:set>
                                    <p:anim calcmode="lin" valueType="num">
                                      <p:cBhvr additive="base">
                                        <p:cTn id="7" dur="500" fill="hold"/>
                                        <p:tgtEl>
                                          <p:spTgt spid="2109"/>
                                        </p:tgtEl>
                                        <p:attrNameLst>
                                          <p:attrName>ppt_x</p:attrName>
                                        </p:attrNameLst>
                                      </p:cBhvr>
                                      <p:tavLst>
                                        <p:tav tm="0">
                                          <p:val>
                                            <p:strVal val="#ppt_x-#ppt_w/2"/>
                                          </p:val>
                                        </p:tav>
                                        <p:tav tm="100000">
                                          <p:val>
                                            <p:strVal val="#ppt_x"/>
                                          </p:val>
                                        </p:tav>
                                      </p:tavLst>
                                    </p:anim>
                                    <p:anim calcmode="lin" valueType="num">
                                      <p:cBhvr additive="base">
                                        <p:cTn id="8" dur="500" fill="hold"/>
                                        <p:tgtEl>
                                          <p:spTgt spid="2109"/>
                                        </p:tgtEl>
                                        <p:attrNameLst>
                                          <p:attrName>ppt_y</p:attrName>
                                        </p:attrNameLst>
                                      </p:cBhvr>
                                      <p:tavLst>
                                        <p:tav tm="0">
                                          <p:val>
                                            <p:strVal val="#ppt_y"/>
                                          </p:val>
                                        </p:tav>
                                        <p:tav tm="100000">
                                          <p:val>
                                            <p:strVal val="#ppt_y"/>
                                          </p:val>
                                        </p:tav>
                                      </p:tavLst>
                                    </p:anim>
                                    <p:anim calcmode="lin" valueType="num">
                                      <p:cBhvr additive="base">
                                        <p:cTn id="9" dur="500" fill="hold"/>
                                        <p:tgtEl>
                                          <p:spTgt spid="2109"/>
                                        </p:tgtEl>
                                        <p:attrNameLst>
                                          <p:attrName>ppt_w</p:attrName>
                                        </p:attrNameLst>
                                      </p:cBhvr>
                                      <p:tavLst>
                                        <p:tav tm="0">
                                          <p:val>
                                            <p:fltVal val="0"/>
                                          </p:val>
                                        </p:tav>
                                        <p:tav tm="100000">
                                          <p:val>
                                            <p:strVal val="#ppt_w"/>
                                          </p:val>
                                        </p:tav>
                                      </p:tavLst>
                                    </p:anim>
                                    <p:anim calcmode="lin" valueType="num">
                                      <p:cBhvr additive="base">
                                        <p:cTn id="10" dur="500" fill="hold"/>
                                        <p:tgtEl>
                                          <p:spTgt spid="210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15" name="Rectangle 2"/>
          <p:cNvSpPr/>
          <p:nvPr>
            <p:ph type="title" idx="4294967295"/>
          </p:nvPr>
        </p:nvSpPr>
        <p:spPr bwMode="auto">
          <a:xfrm>
            <a:off x="745793" y="1382570"/>
            <a:ext cx="4943680" cy="94132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lang="zh-CN" altLang="en-US" sz="3842">
                <a:solidFill>
                  <a:srgbClr val="FF0066"/>
                </a:solidFill>
                <a:latin typeface="华文中宋" charset="-122"/>
                <a:ea typeface="华文中宋" charset="-122"/>
              </a:rPr>
              <a:t>三、患病环境分类</a:t>
            </a:r>
            <a:endParaRPr lang="zh-CN" altLang="en-US" sz="4142">
              <a:solidFill>
                <a:srgbClr val="FF0066"/>
              </a:solidFill>
              <a:latin typeface="华文中宋" charset="-122"/>
              <a:ea typeface="华文中宋" charset="-122"/>
            </a:endParaRPr>
          </a:p>
        </p:txBody>
      </p:sp>
      <p:sp>
        <p:nvSpPr>
          <p:cNvPr id="2116" name="Rectangle 3"/>
          <p:cNvSpPr/>
          <p:nvPr>
            <p:ph type="body" idx="4294967295"/>
          </p:nvPr>
        </p:nvSpPr>
        <p:spPr>
          <a:xfrm>
            <a:off x="823659" y="2403491"/>
            <a:ext cx="8471915" cy="4485132"/>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lnSpc>
                <a:spcPct val="125000"/>
              </a:lnSpc>
              <a:spcBef>
                <a:spcPct val="0"/>
              </a:spcBef>
              <a:buClr>
                <a:schemeClr val="tx1"/>
              </a:buClr>
              <a:buNone/>
            </a:pPr>
            <a:r>
              <a:rPr lang="en-US" altLang="zh-CN" sz="2652"/>
              <a:t>1.</a:t>
            </a:r>
            <a:r>
              <a:rPr lang="zh-CN" altLang="en-US" sz="2752">
                <a:latin typeface="楷体_GB2312" charset="-122"/>
                <a:ea typeface="楷体_GB2312" charset="-122"/>
              </a:rPr>
              <a:t>社区获得性肺炎（</a:t>
            </a:r>
            <a:r>
              <a:rPr lang="en-US" altLang="zh-CN" sz="2652">
                <a:latin typeface="楷体_GB2312" charset="-122"/>
                <a:ea typeface="楷体_GB2312" charset="-122"/>
              </a:rPr>
              <a:t>CAP</a:t>
            </a:r>
            <a:r>
              <a:rPr lang="zh-CN" altLang="en-US" sz="2852">
                <a:latin typeface="楷体_GB2312" charset="-122"/>
                <a:ea typeface="楷体_GB2312" charset="-122"/>
              </a:rPr>
              <a:t>） 是指在医院外罹患的感染性肺实质炎症，包括具有明确潜伏期的病原体感染而在入院后平均潜伏期内发病的肺炎。</a:t>
            </a:r>
            <a:endParaRPr lang="zh-CN" altLang="en-US" sz="3052">
              <a:latin typeface="楷体_GB2312" charset="-122"/>
              <a:ea typeface="楷体_GB2312" charset="-122"/>
            </a:endParaRPr>
          </a:p>
          <a:p>
            <a:pPr lvl="0" eaLnBrk="0" hangingPunct="0">
              <a:lnSpc>
                <a:spcPct val="125000"/>
              </a:lnSpc>
              <a:spcBef>
                <a:spcPct val="0"/>
              </a:spcBef>
              <a:buClr>
                <a:schemeClr val="tx1"/>
              </a:buClr>
              <a:buNone/>
            </a:pPr>
            <a:r>
              <a:rPr lang="en-US" altLang="zh-CN" sz="2652">
                <a:latin typeface="楷体_GB2312" charset="-122"/>
                <a:ea typeface="楷体_GB2312" charset="-122"/>
              </a:rPr>
              <a:t>2.</a:t>
            </a:r>
            <a:r>
              <a:rPr lang="zh-CN" altLang="en-US" sz="2652">
                <a:latin typeface="楷体_GB2312" charset="-122"/>
                <a:ea typeface="楷体_GB2312" charset="-122"/>
              </a:rPr>
              <a:t>医院获得性肺炎（</a:t>
            </a:r>
            <a:r>
              <a:rPr lang="en-US" altLang="zh-CN" sz="2852">
                <a:latin typeface="楷体_GB2312" charset="-122"/>
                <a:ea typeface="楷体_GB2312" charset="-122"/>
              </a:rPr>
              <a:t>HAP</a:t>
            </a:r>
            <a:r>
              <a:rPr lang="zh-CN" altLang="en-US" sz="2752">
                <a:latin typeface="楷体_GB2312" charset="-122"/>
                <a:ea typeface="楷体_GB2312" charset="-122"/>
              </a:rPr>
              <a:t>） 亦称医院内肺炎，   是指患者入院时不存在、也不处于潜伏期，而于入院后</a:t>
            </a:r>
            <a:r>
              <a:rPr lang="en-US" altLang="zh-CN" sz="2952">
                <a:latin typeface="楷体_GB2312" charset="-122"/>
                <a:ea typeface="楷体_GB2312" charset="-122"/>
              </a:rPr>
              <a:t>48</a:t>
            </a:r>
            <a:r>
              <a:rPr lang="zh-CN" altLang="en-US" sz="2652">
                <a:latin typeface="楷体_GB2312" charset="-122"/>
                <a:ea typeface="楷体_GB2312" charset="-122"/>
              </a:rPr>
              <a:t>小时后在医院（包括老年护理院、康复院）内发生的肺炎。</a:t>
            </a:r>
            <a:r>
              <a:rPr lang="zh-CN" altLang="en-US" sz="2652"/>
              <a:t> </a:t>
            </a:r>
            <a:endParaRPr lang="zh-CN" altLang="en-US" sz="3052"/>
          </a:p>
        </p:txBody>
      </p:sp>
      <p:sp>
        <p:nvSpPr>
          <p:cNvPr id="2117" name="Rectangle 4"/>
          <p:cNvSpPr/>
          <p:nvPr/>
        </p:nvSpPr>
        <p:spPr>
          <a:xfrm>
            <a:off x="823659" y="519112"/>
            <a:ext cx="3780870" cy="996696"/>
          </a:xfrm>
          <a:prstGeom prst="rect">
            <a:avLst/>
          </a:prstGeom>
          <a:noFill/>
          <a:ln cap="flat">
            <a:noFill/>
            <a:prstDash val="solid"/>
            <a:miter lim="800000"/>
            <a:headEnd type="none" w="med" len="med"/>
            <a:tailEnd type="none" w="med" len="med"/>
          </a:ln>
          <a:effectLst>
            <a:outerShdw dist="35921" dir="2700000" algn="ctr">
              <a:schemeClr val="bg2"/>
            </a:outerShdw>
          </a:effectLst>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kumimoji="1" lang="zh-CN" altLang="en-US" sz="5486">
                <a:solidFill>
                  <a:schemeClr val="tx2"/>
                </a:solidFill>
                <a:latin typeface="黑体" charset="-122"/>
                <a:ea typeface="黑体" charset="-122"/>
              </a:rPr>
              <a:t>分   类</a:t>
            </a:r>
            <a:endParaRPr kumimoji="1" lang="zh-CN" altLang="en-US" sz="5886">
              <a:solidFill>
                <a:schemeClr val="tx2"/>
              </a:solidFill>
              <a:latin typeface="黑体"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0" name="Rectangle 2"/>
          <p:cNvSpPr/>
          <p:nvPr>
            <p:ph type="title" idx="4294967295"/>
          </p:nvPr>
        </p:nvSpPr>
        <p:spPr>
          <a:xfrm>
            <a:off x="588328" y="332232"/>
            <a:ext cx="8868172" cy="815007"/>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sz="5132" b="1"/>
              <a:t>临床表现：症状</a:t>
            </a:r>
            <a:r>
              <a:rPr lang="zh-CN" altLang="en-US" sz="4832"/>
              <a:t>  </a:t>
            </a:r>
            <a:endParaRPr lang="zh-CN" altLang="en-US" sz="5232"/>
          </a:p>
        </p:txBody>
      </p:sp>
      <p:sp>
        <p:nvSpPr>
          <p:cNvPr id="2121" name="Rectangle 3"/>
          <p:cNvSpPr/>
          <p:nvPr>
            <p:ph type="body" idx="4294967295"/>
          </p:nvPr>
        </p:nvSpPr>
        <p:spPr>
          <a:xfrm>
            <a:off x="498349" y="1495044"/>
            <a:ext cx="8970263" cy="5398770"/>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r>
              <a:rPr lang="zh-CN" altLang="en-US">
                <a:latin typeface="楷体_GB2312" charset="-122"/>
                <a:ea typeface="楷体_GB2312" charset="-122"/>
              </a:rPr>
              <a:t>细菌性肺炎的症状变化较大，可轻可重，决定于病原体和宿主的状态。 </a:t>
            </a:r>
          </a:p>
          <a:p>
            <a:pPr lvl="0" eaLnBrk="0" hangingPunct="0"/>
            <a:r>
              <a:rPr lang="zh-CN" altLang="en-US">
                <a:latin typeface="楷体_GB2312" charset="-122"/>
                <a:ea typeface="楷体_GB2312" charset="-122"/>
              </a:rPr>
              <a:t>大多数患者有发热。</a:t>
            </a:r>
          </a:p>
          <a:p>
            <a:pPr lvl="0" eaLnBrk="0" hangingPunct="0"/>
            <a:r>
              <a:rPr lang="zh-CN" altLang="en-US">
                <a:latin typeface="楷体_GB2312" charset="-122"/>
                <a:ea typeface="楷体_GB2312" charset="-122"/>
              </a:rPr>
              <a:t>咳嗽、咳痰，或原有呼吸道疾病症状加重并出现脓痰或血痰，</a:t>
            </a:r>
          </a:p>
          <a:p>
            <a:pPr lvl="0" eaLnBrk="0" hangingPunct="0"/>
            <a:r>
              <a:rPr lang="zh-CN" altLang="en-US">
                <a:latin typeface="楷体_GB2312" charset="-122"/>
                <a:ea typeface="楷体_GB2312" charset="-122"/>
              </a:rPr>
              <a:t>伴或不伴胸痛。</a:t>
            </a:r>
          </a:p>
          <a:p>
            <a:pPr lvl="0" eaLnBrk="0" hangingPunct="0"/>
            <a:r>
              <a:rPr lang="zh-CN" altLang="en-US">
                <a:latin typeface="楷体_GB2312" charset="-122"/>
                <a:ea typeface="楷体_GB2312" charset="-122"/>
              </a:rPr>
              <a:t>病变范围大者可有呼吸困难、呼吸窘迫。</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4" name="Rectangle 2"/>
          <p:cNvSpPr/>
          <p:nvPr>
            <p:ph type="title" idx="4294967295"/>
          </p:nvPr>
        </p:nvSpPr>
        <p:spPr>
          <a:xfrm>
            <a:off x="588328" y="519112"/>
            <a:ext cx="8958152"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sz="4832" b="1"/>
              <a:t>临床表现：体征</a:t>
            </a:r>
            <a:endParaRPr lang="zh-CN" altLang="en-US" sz="5232" b="1"/>
          </a:p>
        </p:txBody>
      </p:sp>
      <p:sp>
        <p:nvSpPr>
          <p:cNvPr id="2125" name="Rectangle 3"/>
          <p:cNvSpPr/>
          <p:nvPr>
            <p:ph type="body" idx="4294967295"/>
          </p:nvPr>
        </p:nvSpPr>
        <p:spPr>
          <a:xfrm>
            <a:off x="588328" y="1540034"/>
            <a:ext cx="8970263" cy="5398770"/>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r>
              <a:rPr lang="zh-CN" altLang="en-US" b="1">
                <a:ea typeface="楷体_GB2312" charset="-122"/>
              </a:rPr>
              <a:t>早期、轻症患者可无明显体征。</a:t>
            </a:r>
          </a:p>
          <a:p>
            <a:pPr lvl="0" eaLnBrk="0" hangingPunct="0"/>
            <a:r>
              <a:rPr lang="zh-CN" altLang="en-US" b="1">
                <a:ea typeface="楷体_GB2312" charset="-122"/>
              </a:rPr>
              <a:t>重症患者可有呼吸频率加快、鼻翼扇动、发绀。</a:t>
            </a:r>
          </a:p>
          <a:p>
            <a:pPr lvl="0" eaLnBrk="0" hangingPunct="0"/>
            <a:r>
              <a:rPr lang="zh-CN" altLang="en-US" b="1">
                <a:ea typeface="楷体_GB2312" charset="-122"/>
              </a:rPr>
              <a:t>典型者出现肺实变体征：叩诊浊音，触诊语颤增强，听诊支气管呼吸音。可闻及湿啰音。典型肺实变占</a:t>
            </a:r>
            <a:r>
              <a:rPr lang="en-US" altLang="zh-CN" b="1">
                <a:ea typeface="楷体_GB2312" charset="-122"/>
              </a:rPr>
              <a:t>CAP20%</a:t>
            </a:r>
            <a:r>
              <a:rPr lang="zh-CN" altLang="en-US" b="1">
                <a:ea typeface="楷体_GB2312" charset="-122"/>
              </a:rPr>
              <a:t>。</a:t>
            </a:r>
            <a:r>
              <a:rPr lang="en-US" altLang="zh-CN" b="1">
                <a:ea typeface="楷体_GB2312" charset="-122"/>
              </a:rPr>
              <a:t>10%</a:t>
            </a:r>
            <a:r>
              <a:rPr lang="zh-CN" altLang="en-US" b="1">
                <a:ea typeface="楷体_GB2312" charset="-122"/>
              </a:rPr>
              <a:t>可及胸膜摩擦音。</a:t>
            </a:r>
          </a:p>
          <a:p>
            <a:pPr lvl="0" eaLnBrk="0" hangingPunct="0"/>
            <a:r>
              <a:rPr lang="zh-CN" altLang="en-US" b="1">
                <a:ea typeface="楷体_GB2312" charset="-122"/>
              </a:rPr>
              <a:t>合并症体征</a:t>
            </a:r>
            <a:endParaRPr lang="en-US" altLang="zh-CN" b="1">
              <a:ea typeface="楷体_GB2312" charset="-122"/>
            </a:endParaRPr>
          </a:p>
          <a:p>
            <a:pPr lvl="0" eaLnBrk="0" hangingPunct="0"/>
            <a:r>
              <a:rPr lang="zh-CN" altLang="en-US" b="1">
                <a:ea typeface="楷体_GB2312" charset="-122"/>
              </a:rPr>
              <a:t>肺外体征</a:t>
            </a:r>
            <a:r>
              <a:rPr lang="zh-CN" altLang="en-US" b="1"/>
              <a:t> </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8" name="Rectangle 2"/>
          <p:cNvSpPr/>
          <p:nvPr>
            <p:ph type="title" idx="4294967295"/>
          </p:nvPr>
        </p:nvSpPr>
        <p:spPr>
          <a:xfrm>
            <a:off x="666195" y="598710"/>
            <a:ext cx="8958150"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t>诊断与鉴别诊断</a:t>
            </a:r>
            <a:r>
              <a:rPr lang="zh-CN" altLang="en-US"/>
              <a:t> </a:t>
            </a:r>
          </a:p>
        </p:txBody>
      </p:sp>
      <p:sp>
        <p:nvSpPr>
          <p:cNvPr id="2129" name="Rectangle 3"/>
          <p:cNvSpPr/>
          <p:nvPr>
            <p:ph type="body" idx="4294967295"/>
          </p:nvPr>
        </p:nvSpPr>
        <p:spPr>
          <a:xfrm>
            <a:off x="996697" y="2246026"/>
            <a:ext cx="8970263" cy="2071259"/>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r>
              <a:rPr lang="zh-CN" altLang="en-US" b="1">
                <a:solidFill>
                  <a:srgbClr val="FF9900"/>
                </a:solidFill>
                <a:latin typeface="楷体_GB2312" charset="-122"/>
                <a:ea typeface="楷体_GB2312" charset="-122"/>
              </a:rPr>
              <a:t>确定肺炎诊断</a:t>
            </a:r>
            <a:r>
              <a:rPr lang="zh-CN" altLang="en-US" b="1">
                <a:latin typeface="楷体_GB2312" charset="-122"/>
                <a:ea typeface="楷体_GB2312" charset="-122"/>
              </a:rPr>
              <a:t> </a:t>
            </a:r>
          </a:p>
          <a:p>
            <a:pPr lvl="0" eaLnBrk="0" hangingPunct="0"/>
            <a:r>
              <a:rPr lang="zh-CN" altLang="en-US" b="1">
                <a:latin typeface="楷体_GB2312" charset="-122"/>
                <a:ea typeface="楷体_GB2312" charset="-122"/>
              </a:rPr>
              <a:t>评估严重程度 </a:t>
            </a:r>
          </a:p>
          <a:p>
            <a:pPr lvl="0" eaLnBrk="0" hangingPunct="0"/>
            <a:r>
              <a:rPr lang="zh-CN" altLang="en-US" b="1">
                <a:latin typeface="楷体_GB2312" charset="-122"/>
                <a:ea typeface="楷体_GB2312" charset="-122"/>
              </a:rPr>
              <a:t>确定病原体 </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32" name="Rectangle 2"/>
          <p:cNvSpPr/>
          <p:nvPr>
            <p:ph type="title" idx="4294967295"/>
          </p:nvPr>
        </p:nvSpPr>
        <p:spPr>
          <a:xfrm>
            <a:off x="510461" y="598710"/>
            <a:ext cx="8958150"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t>诊断与鉴别诊断</a:t>
            </a:r>
            <a:r>
              <a:rPr lang="zh-CN" altLang="en-US"/>
              <a:t> </a:t>
            </a:r>
          </a:p>
        </p:txBody>
      </p:sp>
      <p:sp>
        <p:nvSpPr>
          <p:cNvPr id="2133" name="Rectangle 3"/>
          <p:cNvSpPr/>
          <p:nvPr>
            <p:ph type="body" idx="4294967295"/>
          </p:nvPr>
        </p:nvSpPr>
        <p:spPr>
          <a:xfrm>
            <a:off x="588328" y="2246026"/>
            <a:ext cx="8970263" cy="2071259"/>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lnSpc>
                <a:spcPct val="90000"/>
              </a:lnSpc>
              <a:buNone/>
            </a:pPr>
            <a:r>
              <a:rPr lang="zh-CN" altLang="en-US" b="1">
                <a:solidFill>
                  <a:srgbClr val="FF9900"/>
                </a:solidFill>
                <a:latin typeface="楷体_GB2312" charset="-122"/>
                <a:ea typeface="楷体_GB2312" charset="-122"/>
              </a:rPr>
              <a:t>（一）确定肺炎诊断</a:t>
            </a:r>
            <a:r>
              <a:rPr lang="zh-CN" altLang="en-US" b="1">
                <a:latin typeface="楷体_GB2312" charset="-122"/>
                <a:ea typeface="楷体_GB2312" charset="-122"/>
              </a:rPr>
              <a:t> </a:t>
            </a:r>
          </a:p>
          <a:p>
            <a:pPr lvl="0" eaLnBrk="0" hangingPunct="0">
              <a:lnSpc>
                <a:spcPct val="90000"/>
              </a:lnSpc>
            </a:pPr>
            <a:r>
              <a:rPr lang="zh-CN" altLang="en-US" b="1">
                <a:latin typeface="楷体_GB2312" charset="-122"/>
                <a:ea typeface="楷体_GB2312" charset="-122"/>
              </a:rPr>
              <a:t>临床表现结合胸部</a:t>
            </a:r>
            <a:r>
              <a:rPr lang="en-US" altLang="zh-CN" b="1">
                <a:latin typeface="楷体_GB2312" charset="-122"/>
                <a:ea typeface="楷体_GB2312" charset="-122"/>
              </a:rPr>
              <a:t>X</a:t>
            </a:r>
            <a:r>
              <a:rPr lang="zh-CN" altLang="en-US" b="1">
                <a:latin typeface="楷体_GB2312" charset="-122"/>
                <a:ea typeface="楷体_GB2312" charset="-122"/>
              </a:rPr>
              <a:t>线检查初步明确肺炎诊断。</a:t>
            </a:r>
          </a:p>
          <a:p>
            <a:pPr lvl="0" eaLnBrk="0" hangingPunct="0">
              <a:lnSpc>
                <a:spcPct val="90000"/>
              </a:lnSpc>
            </a:pPr>
            <a:r>
              <a:rPr lang="zh-CN" altLang="en-US" b="1">
                <a:latin typeface="楷体_GB2312" charset="-122"/>
                <a:ea typeface="楷体_GB2312" charset="-122"/>
              </a:rPr>
              <a:t>鉴别诊断：</a:t>
            </a:r>
            <a:endParaRPr lang="en-US" altLang="zh-CN" b="1">
              <a:latin typeface="楷体_GB2312" charset="-122"/>
              <a:ea typeface="楷体_GB2312" charset="-122"/>
            </a:endParaRPr>
          </a:p>
          <a:p>
            <a:pPr lvl="0" eaLnBrk="0" hangingPunct="0">
              <a:lnSpc>
                <a:spcPct val="90000"/>
              </a:lnSpc>
              <a:buNone/>
            </a:pPr>
            <a:r>
              <a:rPr lang="en-US" altLang="zh-CN" b="1">
                <a:latin typeface="楷体_GB2312" charset="-122"/>
                <a:ea typeface="楷体_GB2312" charset="-122"/>
              </a:rPr>
              <a:t>  </a:t>
            </a:r>
            <a:r>
              <a:rPr lang="zh-CN" altLang="en-US" b="1">
                <a:latin typeface="楷体_GB2312" charset="-122"/>
                <a:ea typeface="楷体_GB2312" charset="-122"/>
              </a:rPr>
              <a:t>通过胸部</a:t>
            </a:r>
            <a:r>
              <a:rPr lang="en-US" altLang="zh-CN" b="1">
                <a:latin typeface="楷体_GB2312" charset="-122"/>
                <a:ea typeface="楷体_GB2312" charset="-122"/>
              </a:rPr>
              <a:t>X</a:t>
            </a:r>
            <a:r>
              <a:rPr lang="zh-CN" altLang="en-US" b="1">
                <a:latin typeface="楷体_GB2312" charset="-122"/>
                <a:ea typeface="楷体_GB2312" charset="-122"/>
              </a:rPr>
              <a:t>线检查与上下呼吸道感染相鉴别。</a:t>
            </a:r>
            <a:endParaRPr lang="en-US" altLang="zh-CN" b="1">
              <a:latin typeface="楷体_GB2312" charset="-122"/>
              <a:ea typeface="楷体_GB2312" charset="-122"/>
            </a:endParaRPr>
          </a:p>
          <a:p>
            <a:pPr lvl="0" eaLnBrk="0" hangingPunct="0">
              <a:lnSpc>
                <a:spcPct val="90000"/>
              </a:lnSpc>
              <a:buNone/>
            </a:pPr>
            <a:r>
              <a:rPr lang="en-US" altLang="zh-CN" b="1">
                <a:latin typeface="楷体_GB2312" charset="-122"/>
                <a:ea typeface="楷体_GB2312" charset="-122"/>
              </a:rPr>
              <a:t>  </a:t>
            </a:r>
            <a:r>
              <a:rPr lang="zh-CN" altLang="en-US" b="1">
                <a:latin typeface="楷体_GB2312" charset="-122"/>
                <a:ea typeface="楷体_GB2312" charset="-122"/>
              </a:rPr>
              <a:t>其他类似肺炎的疾病及肺结核等以下疾病相鉴别。 </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5"/>
          <a:stretch>
            <a:fillRect/>
          </a:stretch>
        </a:blipFill>
      </p:bgPr>
    </p:bg>
    <p:spTree>
      <p:nvGrpSpPr>
        <p:cNvPr id="1" name=""/>
        <p:cNvGrpSpPr/>
        <p:nvPr/>
      </p:nvGrpSpPr>
      <p:grpSpPr>
        <a:xfrm>
          <a:off x="0" y="0"/>
          <a:ext cx="0" cy="0"/>
        </a:xfrm>
      </p:grpSpPr>
      <p:sp>
        <p:nvSpPr>
          <p:cNvPr id="2136" name="Rectangle 2"/>
          <p:cNvSpPr/>
          <p:nvPr>
            <p:ph type="title" idx="4294967295"/>
          </p:nvPr>
        </p:nvSpPr>
        <p:spPr>
          <a:xfrm>
            <a:off x="1451785" y="363379"/>
            <a:ext cx="7724394" cy="1391221"/>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t>诊断与鉴别诊断</a:t>
            </a:r>
            <a:r>
              <a:rPr lang="zh-CN" altLang="en-US"/>
              <a:t> </a:t>
            </a:r>
          </a:p>
        </p:txBody>
      </p:sp>
      <p:sp>
        <p:nvSpPr>
          <p:cNvPr id="2137" name="Rectangle 3"/>
          <p:cNvSpPr/>
          <p:nvPr>
            <p:ph type="body" sz="half" idx="4294967295"/>
          </p:nvPr>
        </p:nvSpPr>
        <p:spPr>
          <a:xfrm>
            <a:off x="996697" y="4758530"/>
            <a:ext cx="8459804" cy="2275444"/>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0" indent="0"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052"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616"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180"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1962"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1962" b="0" i="0" u="none">
                <a:solidFill>
                  <a:srgbClr val="FFCC00"/>
                </a:solidFill>
                <a:latin typeface="Times New Roman" charset="0"/>
                <a:ea typeface="宋体" charset="-122"/>
              </a:defRPr>
            </a:lvl5pPr>
          </a:lstStyle>
          <a:p>
            <a:pPr marL="0" lvl="0" indent="0" algn="l" defTabSz="996696" rtl="0" eaLnBrk="0" fontAlgn="base" hangingPunct="0">
              <a:lnSpc>
                <a:spcPct val="90000"/>
              </a:lnSpc>
              <a:spcBef>
                <a:spcPct val="20000"/>
              </a:spcBef>
              <a:spcAft>
                <a:spcPct val="0"/>
              </a:spcAft>
              <a:buClr>
                <a:schemeClr val="accent2"/>
              </a:buClr>
              <a:buSzTx/>
              <a:buFont typeface="Wingdings" charset="2"/>
              <a:buNone/>
            </a:pPr>
            <a:r>
              <a:rPr kumimoji="0" lang="zh-CN" altLang="en-US" b="1" u="none">
                <a:solidFill>
                  <a:srgbClr val="FF9900"/>
                </a:solidFill>
                <a:latin typeface="楷体_GB2312" charset="-122"/>
                <a:ea typeface="楷体_GB2312" charset="-122"/>
              </a:rPr>
              <a:t>肺结核</a:t>
            </a:r>
            <a:r>
              <a:rPr kumimoji="0" lang="zh-CN" altLang="en-US" b="1" u="none">
                <a:solidFill>
                  <a:srgbClr val="FFCC00"/>
                </a:solidFill>
                <a:latin typeface="楷体_GB2312" charset="-122"/>
                <a:ea typeface="楷体_GB2312" charset="-122"/>
              </a:rPr>
              <a:t>  多有午后低热、盗汗、乏力、体重减轻、失眠、心悸等全身中毒症状。</a:t>
            </a:r>
            <a:r>
              <a:rPr kumimoji="0" lang="en-US" altLang="zh-CN" b="1" u="none">
                <a:solidFill>
                  <a:srgbClr val="FFCC00"/>
                </a:solidFill>
                <a:latin typeface="楷体_GB2312" charset="-122"/>
                <a:ea typeface="楷体_GB2312" charset="-122"/>
              </a:rPr>
              <a:t>X</a:t>
            </a:r>
            <a:r>
              <a:rPr kumimoji="0" lang="zh-CN" altLang="en-US" b="1" u="none">
                <a:solidFill>
                  <a:srgbClr val="FFCC00"/>
                </a:solidFill>
                <a:latin typeface="楷体_GB2312" charset="-122"/>
                <a:ea typeface="楷体_GB2312" charset="-122"/>
              </a:rPr>
              <a:t>线胸片见病灶多位于肺尖或锁骨上下，密度不均，消散缓慢，且可形成空洞或肺内播散。痰中找到结核分枝杆菌可确诊。一般抗菌治疗无效。</a:t>
            </a:r>
            <a:r>
              <a:rPr kumimoji="0" lang="zh-CN" altLang="en-US" sz="1980" u="none">
                <a:solidFill>
                  <a:srgbClr val="FFCC00"/>
                </a:solidFill>
                <a:ea typeface="宋体" charset="-122"/>
              </a:rPr>
              <a:t> </a:t>
            </a:r>
            <a:endParaRPr kumimoji="0" lang="zh-CN" altLang="en-US" sz="2180" u="none">
              <a:solidFill>
                <a:srgbClr val="FFCC00"/>
              </a:solidFill>
              <a:ea typeface="宋体" charset="-122"/>
            </a:endParaRPr>
          </a:p>
        </p:txBody>
      </p:sp>
      <p:pic>
        <p:nvPicPr>
          <p:cNvPr id="2138" name="Picture 4"/>
          <p:cNvPicPr/>
          <p:nvPr>
            <p:ph sz="quarter" idx="2"/>
          </p:nvPr>
        </p:nvPicPr>
        <p:blipFill>
          <a:blip r:embed="rId2"/>
          <a:stretch>
            <a:fillRect/>
          </a:stretch>
        </p:blipFill>
        <p:spPr>
          <a:xfrm>
            <a:off x="1557338" y="1661160"/>
            <a:ext cx="2581719" cy="2699385"/>
          </a:xfrm>
          <a:prstGeom prst="rect">
            <a:avLst/>
          </a:prstGeom>
          <a:noFill/>
          <a:ln cap="flat">
            <a:noFill/>
            <a:prstDash val="solid"/>
            <a:round/>
            <a:headEnd type="none" w="med" len="med"/>
            <a:tailEnd type="none" w="med" len="med"/>
          </a:ln>
        </p:spPr>
      </p:pic>
      <p:sp>
        <p:nvSpPr>
          <p:cNvPr id="2139" name="Text Box 5"/>
          <p:cNvSpPr/>
          <p:nvPr/>
        </p:nvSpPr>
        <p:spPr>
          <a:xfrm>
            <a:off x="2216611" y="4365736"/>
            <a:ext cx="1197419" cy="498348"/>
          </a:xfrm>
          <a:prstGeom prst="rect">
            <a:avLst/>
          </a:prstGeom>
          <a:noFill/>
          <a:ln cap="flat">
            <a:noFill/>
            <a:prstDash val="solid"/>
            <a:miter lim="800000"/>
            <a:headEnd type="none" w="med" len="med"/>
            <a:tailEnd type="none" w="med" len="med"/>
          </a:ln>
        </p:spPr>
        <p:txBody>
          <a:bodyPr wrap="none"/>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r>
              <a:rPr lang="zh-CN" altLang="en-US" sz="1862" b="1">
                <a:solidFill>
                  <a:schemeClr val="tx1"/>
                </a:solidFill>
                <a:latin typeface="Verdana"/>
              </a:rPr>
              <a:t>肺结核</a:t>
            </a:r>
            <a:endParaRPr lang="zh-CN" altLang="en-US" sz="1962" b="1">
              <a:solidFill>
                <a:schemeClr val="tx1"/>
              </a:solidFill>
              <a:latin typeface="Verdana"/>
            </a:endParaRPr>
          </a:p>
        </p:txBody>
      </p:sp>
      <p:sp>
        <p:nvSpPr>
          <p:cNvPr id="2140" name="Text Box 6"/>
          <p:cNvSpPr/>
          <p:nvPr/>
        </p:nvSpPr>
        <p:spPr>
          <a:xfrm>
            <a:off x="6374702" y="4365736"/>
            <a:ext cx="2858579" cy="498348"/>
          </a:xfrm>
          <a:prstGeom prst="rect">
            <a:avLst/>
          </a:prstGeom>
          <a:noFill/>
          <a:ln cap="flat">
            <a:noFill/>
            <a:prstDash val="solid"/>
            <a:miter lim="800000"/>
            <a:headEnd type="none" w="med" len="med"/>
            <a:tailEnd type="none" w="med" len="med"/>
          </a:ln>
        </p:spPr>
        <p:txBody>
          <a:bodyPr wrap="none"/>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r>
              <a:rPr lang="zh-CN" altLang="en-US" sz="1662" b="1">
                <a:solidFill>
                  <a:schemeClr val="tx1"/>
                </a:solidFill>
                <a:latin typeface="Verdana"/>
              </a:rPr>
              <a:t>右上叶大叶性肺炎</a:t>
            </a:r>
            <a:endParaRPr lang="zh-CN" altLang="en-US" sz="1962" b="1">
              <a:solidFill>
                <a:schemeClr val="tx1"/>
              </a:solidFill>
              <a:latin typeface="Verdana"/>
            </a:endParaRPr>
          </a:p>
        </p:txBody>
      </p:sp>
      <p:cxnSp>
        <p:nvCxnSpPr>
          <p:cNvPr id="2141" name="Line 7"/>
          <p:cNvCxnSpPr/>
          <p:nvPr/>
        </p:nvCxnSpPr>
        <p:spPr>
          <a:xfrm flipH="1">
            <a:off x="3021235" y="2481358"/>
            <a:ext cx="313198" cy="157465"/>
          </a:xfrm>
          <a:prstGeom prst="line">
            <a:avLst/>
          </a:prstGeom>
          <a:noFill/>
          <a:ln cap="flat">
            <a:solidFill>
              <a:srgbClr val="FF3300"/>
            </a:solidFill>
            <a:prstDash val="solid"/>
            <a:miter lim="800000"/>
            <a:headEnd type="none" w="med" len="med"/>
            <a:tailEnd type="triangle" w="med" len="med"/>
          </a:ln>
        </p:spPr>
      </p:cxnSp>
      <p:cxnSp>
        <p:nvCxnSpPr>
          <p:cNvPr id="2142" name="Line 8"/>
          <p:cNvCxnSpPr/>
          <p:nvPr/>
        </p:nvCxnSpPr>
        <p:spPr>
          <a:xfrm flipH="1">
            <a:off x="2943369" y="2952019"/>
            <a:ext cx="391065" cy="0"/>
          </a:xfrm>
          <a:prstGeom prst="line">
            <a:avLst/>
          </a:prstGeom>
          <a:noFill/>
          <a:ln cap="flat">
            <a:solidFill>
              <a:srgbClr val="FF3300"/>
            </a:solidFill>
            <a:prstDash val="solid"/>
            <a:miter lim="800000"/>
            <a:headEnd type="none" w="med" len="med"/>
            <a:tailEnd type="triangle" w="med" len="med"/>
          </a:ln>
        </p:spPr>
      </p:cxnSp>
      <p:pic>
        <p:nvPicPr>
          <p:cNvPr id="2143" name="Picture 9"/>
          <p:cNvPicPr/>
          <p:nvPr/>
        </p:nvPicPr>
        <p:blipFill>
          <a:blip r:embed="rId3"/>
          <a:stretch>
            <a:fillRect/>
          </a:stretch>
        </p:blipFill>
        <p:spPr>
          <a:xfrm>
            <a:off x="4485132" y="1661160"/>
            <a:ext cx="2126631" cy="2740914"/>
          </a:xfrm>
          <a:prstGeom prst="rect">
            <a:avLst/>
          </a:prstGeom>
          <a:noFill/>
          <a:ln cap="flat">
            <a:noFill/>
            <a:prstDash val="solid"/>
            <a:miter lim="800000"/>
            <a:headEnd type="none" w="med" len="med"/>
            <a:tailEnd type="none" w="med" len="med"/>
          </a:ln>
        </p:spPr>
      </p:pic>
      <p:cxnSp>
        <p:nvCxnSpPr>
          <p:cNvPr id="2144" name="Line 10"/>
          <p:cNvCxnSpPr/>
          <p:nvPr/>
        </p:nvCxnSpPr>
        <p:spPr>
          <a:xfrm flipH="1" flipV="1">
            <a:off x="5647944" y="3239262"/>
            <a:ext cx="0" cy="581406"/>
          </a:xfrm>
          <a:prstGeom prst="line">
            <a:avLst/>
          </a:prstGeom>
          <a:noFill/>
          <a:ln cap="flat">
            <a:solidFill>
              <a:srgbClr val="FF3300"/>
            </a:solidFill>
            <a:prstDash val="solid"/>
            <a:miter lim="800000"/>
            <a:headEnd type="none" w="med" len="med"/>
            <a:tailEnd type="triangle" w="med" len="med"/>
          </a:ln>
        </p:spPr>
      </p:cxnSp>
      <p:pic>
        <p:nvPicPr>
          <p:cNvPr id="2145" name="Picture 11"/>
          <p:cNvPicPr/>
          <p:nvPr/>
        </p:nvPicPr>
        <p:blipFill>
          <a:blip r:embed="rId4"/>
          <a:stretch>
            <a:fillRect/>
          </a:stretch>
        </p:blipFill>
        <p:spPr>
          <a:xfrm>
            <a:off x="6976873" y="1661160"/>
            <a:ext cx="2000313" cy="2740914"/>
          </a:xfrm>
          <a:prstGeom prst="rect">
            <a:avLst/>
          </a:prstGeom>
          <a:noFill/>
          <a:ln cap="flat">
            <a:noFill/>
            <a:prstDash val="solid"/>
            <a:miter lim="800000"/>
            <a:headEnd type="none" w="med" len="med"/>
            <a:tailEnd type="none" w="med" len="med"/>
          </a:ln>
        </p:spPr>
      </p:pic>
      <p:cxnSp>
        <p:nvCxnSpPr>
          <p:cNvPr id="2146" name="Line 12"/>
          <p:cNvCxnSpPr/>
          <p:nvPr/>
        </p:nvCxnSpPr>
        <p:spPr>
          <a:xfrm flipH="1" flipV="1">
            <a:off x="8139685" y="2990088"/>
            <a:ext cx="0" cy="581406"/>
          </a:xfrm>
          <a:prstGeom prst="line">
            <a:avLst/>
          </a:prstGeom>
          <a:noFill/>
          <a:ln cap="flat">
            <a:solidFill>
              <a:srgbClr val="FF3300"/>
            </a:solidFill>
            <a:prstDash val="solid"/>
            <a:miter lim="800000"/>
            <a:headEnd type="none" w="med" len="med"/>
            <a:tailEnd type="triangle" w="med" len="med"/>
          </a:ln>
        </p:spPr>
      </p:cxn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49" name="Rectangle 2"/>
          <p:cNvSpPr/>
          <p:nvPr>
            <p:ph type="title" idx="4294967295"/>
          </p:nvPr>
        </p:nvSpPr>
        <p:spPr>
          <a:xfrm>
            <a:off x="745792" y="332232"/>
            <a:ext cx="8710707"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t>诊断与鉴别诊断</a:t>
            </a:r>
          </a:p>
        </p:txBody>
      </p:sp>
      <p:sp>
        <p:nvSpPr>
          <p:cNvPr id="2150" name="Rectangle 3"/>
          <p:cNvSpPr/>
          <p:nvPr>
            <p:ph type="body" idx="4294967295"/>
          </p:nvPr>
        </p:nvSpPr>
        <p:spPr>
          <a:xfrm>
            <a:off x="498349" y="1495044"/>
            <a:ext cx="8970263" cy="5398770"/>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373761" lvl="0" indent="-373761" eaLnBrk="0" hangingPunct="0">
              <a:lnSpc>
                <a:spcPct val="80000"/>
              </a:lnSpc>
              <a:buNone/>
            </a:pPr>
            <a:r>
              <a:rPr lang="zh-CN" altLang="en-US" sz="4496" b="1">
                <a:solidFill>
                  <a:srgbClr val="FF9900"/>
                </a:solidFill>
                <a:latin typeface="楷体_GB2312" charset="-122"/>
                <a:ea typeface="楷体_GB2312" charset="-122"/>
              </a:rPr>
              <a:t>肺癌</a:t>
            </a:r>
            <a:r>
              <a:rPr lang="zh-CN" altLang="en-US" b="1">
                <a:latin typeface="楷体_GB2312" charset="-122"/>
                <a:ea typeface="楷体_GB2312" charset="-122"/>
              </a:rPr>
              <a:t> </a:t>
            </a:r>
            <a:r>
              <a:rPr lang="zh-CN" altLang="en-US">
                <a:latin typeface="楷体_GB2312" charset="-122"/>
                <a:ea typeface="楷体_GB2312" charset="-122"/>
              </a:rPr>
              <a:t> </a:t>
            </a:r>
          </a:p>
          <a:p>
            <a:pPr marL="373761" lvl="0" indent="-373761" eaLnBrk="0" hangingPunct="0">
              <a:lnSpc>
                <a:spcPct val="80000"/>
              </a:lnSpc>
            </a:pPr>
            <a:r>
              <a:rPr lang="zh-CN" altLang="en-US" b="1">
                <a:latin typeface="楷体_GB2312" charset="-122"/>
                <a:ea typeface="楷体_GB2312" charset="-122"/>
              </a:rPr>
              <a:t>可有咳嗽、咯血，常无急性感染中毒症状。</a:t>
            </a:r>
          </a:p>
          <a:p>
            <a:pPr marL="373761" lvl="0" indent="-373761" eaLnBrk="0" hangingPunct="0">
              <a:lnSpc>
                <a:spcPct val="80000"/>
              </a:lnSpc>
            </a:pPr>
            <a:r>
              <a:rPr lang="zh-CN" altLang="en-US" b="1">
                <a:latin typeface="楷体_GB2312" charset="-122"/>
                <a:ea typeface="楷体_GB2312" charset="-122"/>
              </a:rPr>
              <a:t>外周血象不高；</a:t>
            </a:r>
          </a:p>
          <a:p>
            <a:pPr marL="373761" lvl="0" indent="-373761" eaLnBrk="0" hangingPunct="0">
              <a:lnSpc>
                <a:spcPct val="80000"/>
              </a:lnSpc>
            </a:pPr>
            <a:r>
              <a:rPr lang="zh-CN" altLang="en-US" b="1">
                <a:solidFill>
                  <a:srgbClr val="FF9900"/>
                </a:solidFill>
                <a:latin typeface="楷体_GB2312" charset="-122"/>
                <a:ea typeface="楷体_GB2312" charset="-122"/>
              </a:rPr>
              <a:t>痰中找到癌细胞可确诊。</a:t>
            </a:r>
          </a:p>
          <a:p>
            <a:pPr marL="373761" lvl="0" indent="-373761" eaLnBrk="0" hangingPunct="0">
              <a:lnSpc>
                <a:spcPct val="80000"/>
              </a:lnSpc>
            </a:pPr>
            <a:r>
              <a:rPr lang="zh-CN" altLang="en-US" b="1">
                <a:latin typeface="楷体_GB2312" charset="-122"/>
                <a:ea typeface="楷体_GB2312" charset="-122"/>
              </a:rPr>
              <a:t>阻塞性肺炎的特点有：经抗生素治疗后炎症消退，而肿瘤阴影渐趋明显，或可见肺门淋巴结肿大，有时出现肺不张</a:t>
            </a:r>
            <a:r>
              <a:rPr lang="zh-CN" altLang="en-US">
                <a:latin typeface="楷体_GB2312" charset="-122"/>
                <a:ea typeface="楷体_GB2312" charset="-122"/>
              </a:rPr>
              <a:t>。</a:t>
            </a:r>
            <a:endParaRPr lang="zh-CN" altLang="en-US"/>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153" name="Rectangle 2"/>
          <p:cNvSpPr/>
          <p:nvPr>
            <p:ph type="title" idx="4294967295"/>
          </p:nvPr>
        </p:nvSpPr>
        <p:spPr>
          <a:xfrm>
            <a:off x="1495044" y="519112"/>
            <a:ext cx="7724394" cy="1391221"/>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lang="zh-CN" altLang="en-US" b="1"/>
              <a:t>诊断与鉴别诊断</a:t>
            </a:r>
          </a:p>
        </p:txBody>
      </p:sp>
      <p:pic>
        <p:nvPicPr>
          <p:cNvPr id="2154" name="Picture 3"/>
          <p:cNvPicPr/>
          <p:nvPr>
            <p:ph sz="quarter" idx="2"/>
          </p:nvPr>
        </p:nvPicPr>
        <p:blipFill>
          <a:blip r:embed="rId2"/>
          <a:stretch>
            <a:fillRect/>
          </a:stretch>
        </p:blipFill>
        <p:spPr>
          <a:xfrm>
            <a:off x="1586755" y="2289287"/>
            <a:ext cx="2479627" cy="2107597"/>
          </a:xfrm>
          <a:prstGeom prst="rect">
            <a:avLst/>
          </a:prstGeom>
          <a:noFill/>
          <a:ln cap="flat">
            <a:noFill/>
            <a:prstDash val="solid"/>
            <a:round/>
            <a:headEnd type="none" w="med" len="med"/>
            <a:tailEnd type="none" w="med" len="med"/>
          </a:ln>
        </p:spPr>
      </p:pic>
      <p:sp>
        <p:nvSpPr>
          <p:cNvPr id="2155" name="Rectangle 4"/>
          <p:cNvSpPr/>
          <p:nvPr>
            <p:ph type="body" sz="half" idx="4294967295"/>
          </p:nvPr>
        </p:nvSpPr>
        <p:spPr>
          <a:xfrm>
            <a:off x="430864" y="4523200"/>
            <a:ext cx="4402074" cy="2621518"/>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052"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616"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180"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1962"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1962" b="0" i="0" u="none">
                <a:solidFill>
                  <a:srgbClr val="FFCC00"/>
                </a:solidFill>
                <a:latin typeface="Times New Roman" charset="0"/>
                <a:ea typeface="宋体" charset="-122"/>
              </a:defRPr>
            </a:lvl5pPr>
          </a:lstStyle>
          <a:p>
            <a:pPr marL="373761" lvl="0" indent="-373761" algn="l" defTabSz="996696" rtl="0" eaLnBrk="0" fontAlgn="base" hangingPunct="0">
              <a:lnSpc>
                <a:spcPct val="90000"/>
              </a:lnSpc>
              <a:spcBef>
                <a:spcPct val="20000"/>
              </a:spcBef>
              <a:spcAft>
                <a:spcPct val="0"/>
              </a:spcAft>
              <a:buClr>
                <a:schemeClr val="accent2"/>
              </a:buClr>
              <a:buSzTx/>
              <a:buFont typeface="Wingdings" charset="2"/>
              <a:buChar char="l"/>
            </a:pPr>
            <a:r>
              <a:rPr kumimoji="0" lang="zh-CN" altLang="en-US" b="1" u="none">
                <a:solidFill>
                  <a:srgbClr val="FF9900"/>
                </a:solidFill>
                <a:ea typeface="楷体_GB2312" charset="-122"/>
              </a:rPr>
              <a:t>左上肺中央型肺癌</a:t>
            </a:r>
            <a:r>
              <a:rPr kumimoji="0" lang="zh-CN" altLang="en-US" b="1" u="none">
                <a:solidFill>
                  <a:srgbClr val="FFCC00"/>
                </a:solidFill>
                <a:ea typeface="楷体_GB2312" charset="-122"/>
              </a:rPr>
              <a:t>：</a:t>
            </a:r>
            <a:r>
              <a:rPr kumimoji="0" lang="zh-CN" altLang="en-US" u="none">
                <a:solidFill>
                  <a:srgbClr val="FFCC00"/>
                </a:solidFill>
                <a:ea typeface="楷体_GB2312" charset="-122"/>
              </a:rPr>
              <a:t>左肺门区核桃大小肿块，边缘呈分叶状，右侧气管旁淋巴结增大。病理证实为腺癌。</a:t>
            </a:r>
            <a:r>
              <a:rPr kumimoji="0" lang="zh-CN" altLang="en-US" u="none">
                <a:solidFill>
                  <a:srgbClr val="FFCC00"/>
                </a:solidFill>
                <a:ea typeface="宋体" charset="-122"/>
              </a:rPr>
              <a:t> </a:t>
            </a:r>
          </a:p>
        </p:txBody>
      </p:sp>
      <p:pic>
        <p:nvPicPr>
          <p:cNvPr id="2156" name="Picture 5"/>
          <p:cNvPicPr/>
          <p:nvPr>
            <p:ph sz="quarter" idx="2"/>
          </p:nvPr>
        </p:nvPicPr>
        <p:blipFill>
          <a:blip r:embed="rId3"/>
          <a:stretch>
            <a:fillRect/>
          </a:stretch>
        </p:blipFill>
        <p:spPr>
          <a:xfrm>
            <a:off x="6094381" y="2330815"/>
            <a:ext cx="2076450" cy="2066067"/>
          </a:xfrm>
          <a:prstGeom prst="rect">
            <a:avLst/>
          </a:prstGeom>
          <a:noFill/>
          <a:ln cap="flat">
            <a:noFill/>
            <a:prstDash val="solid"/>
            <a:round/>
            <a:headEnd type="none" w="med" len="med"/>
            <a:tailEnd type="none" w="med" len="med"/>
          </a:ln>
        </p:spPr>
      </p:pic>
      <p:sp>
        <p:nvSpPr>
          <p:cNvPr id="2157" name="Rectangle 6"/>
          <p:cNvSpPr/>
          <p:nvPr/>
        </p:nvSpPr>
        <p:spPr>
          <a:xfrm>
            <a:off x="5218812" y="4523200"/>
            <a:ext cx="4402074" cy="2621518"/>
          </a:xfrm>
          <a:prstGeom prst="rect">
            <a:avLst/>
          </a:prstGeom>
          <a:noFill/>
          <a:ln cap="flat">
            <a:no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3761" lvl="0" indent="-373761">
              <a:lnSpc>
                <a:spcPct val="90000"/>
              </a:lnSpc>
              <a:buClr>
                <a:schemeClr val="tx2"/>
              </a:buClr>
              <a:buSzPct val="75000"/>
              <a:buFont typeface="Monotype Sorts" charset="2"/>
            </a:pPr>
            <a:r>
              <a:rPr lang="zh-CN" altLang="en-US" sz="2752" b="1">
                <a:solidFill>
                  <a:srgbClr val="FF9900"/>
                </a:solidFill>
                <a:ea typeface="楷体_GB2312" charset="-122"/>
              </a:rPr>
              <a:t>右下肺中央型肺癌</a:t>
            </a:r>
            <a:r>
              <a:rPr lang="zh-CN" altLang="en-US" sz="2652" b="1">
                <a:solidFill>
                  <a:schemeClr val="tx1"/>
                </a:solidFill>
                <a:ea typeface="楷体_GB2312" charset="-122"/>
              </a:rPr>
              <a:t>：右下肺肿块，边缘有细小毛刺。肿块内有厚壁空洞。</a:t>
            </a:r>
            <a:r>
              <a:rPr lang="zh-CN" altLang="en-US" sz="2952" b="1">
                <a:solidFill>
                  <a:schemeClr val="tx1"/>
                </a:solidFill>
              </a:rPr>
              <a:t> </a:t>
            </a:r>
            <a:endParaRPr lang="zh-CN" altLang="en-US" sz="3052" b="1">
              <a:solidFill>
                <a:schemeClr val="tx1"/>
              </a:solidFill>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160" name="Rectangle 2"/>
          <p:cNvSpPr/>
          <p:nvPr>
            <p:ph type="title" idx="4294967295"/>
          </p:nvPr>
        </p:nvSpPr>
        <p:spPr>
          <a:xfrm>
            <a:off x="1095328" y="363379"/>
            <a:ext cx="7724394" cy="1391221"/>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t>诊断与鉴别诊断</a:t>
            </a:r>
          </a:p>
        </p:txBody>
      </p:sp>
      <p:sp>
        <p:nvSpPr>
          <p:cNvPr id="2161" name="Rectangle 3"/>
          <p:cNvSpPr/>
          <p:nvPr>
            <p:ph type="body" sz="half" idx="4294967295"/>
          </p:nvPr>
        </p:nvSpPr>
        <p:spPr>
          <a:xfrm>
            <a:off x="721567" y="1617901"/>
            <a:ext cx="8471915" cy="2166429"/>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0" indent="0"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052"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616"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180"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1962"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1962" b="0" i="0" u="none">
                <a:solidFill>
                  <a:srgbClr val="FFCC00"/>
                </a:solidFill>
                <a:latin typeface="Times New Roman" charset="0"/>
                <a:ea typeface="宋体" charset="-122"/>
              </a:defRPr>
            </a:lvl5pPr>
          </a:lstStyle>
          <a:p>
            <a:pPr marL="0" lvl="0" indent="0" algn="l" defTabSz="996696" rtl="0" eaLnBrk="0" fontAlgn="base" hangingPunct="0">
              <a:lnSpc>
                <a:spcPct val="100000"/>
              </a:lnSpc>
              <a:spcBef>
                <a:spcPct val="20000"/>
              </a:spcBef>
              <a:spcAft>
                <a:spcPct val="0"/>
              </a:spcAft>
              <a:buClr>
                <a:schemeClr val="accent2"/>
              </a:buClr>
              <a:buSzTx/>
              <a:buFont typeface="Wingdings" charset="2"/>
              <a:buNone/>
            </a:pPr>
            <a:r>
              <a:rPr kumimoji="0" lang="zh-CN" altLang="en-US" b="1" u="none">
                <a:solidFill>
                  <a:srgbClr val="FF9900"/>
                </a:solidFill>
                <a:latin typeface="楷体_GB2312" charset="-122"/>
                <a:ea typeface="楷体_GB2312" charset="-122"/>
              </a:rPr>
              <a:t>急性肺脓肿</a:t>
            </a:r>
            <a:r>
              <a:rPr kumimoji="0" lang="zh-CN" altLang="en-US" b="1" u="none">
                <a:solidFill>
                  <a:srgbClr val="FFCC00"/>
                </a:solidFill>
                <a:latin typeface="楷体_GB2312" charset="-122"/>
                <a:ea typeface="楷体_GB2312" charset="-122"/>
              </a:rPr>
              <a:t>  </a:t>
            </a:r>
            <a:r>
              <a:rPr kumimoji="0" lang="zh-CN" altLang="en-US" u="none">
                <a:solidFill>
                  <a:srgbClr val="FFCC00"/>
                </a:solidFill>
                <a:latin typeface="楷体_GB2312" charset="-122"/>
                <a:ea typeface="楷体_GB2312" charset="-122"/>
              </a:rPr>
              <a:t>早期临床表现与肺炎球菌肺炎相似。随着病程进展，咳出大量脓痰。</a:t>
            </a:r>
            <a:r>
              <a:rPr kumimoji="0" lang="en-US" altLang="zh-CN" u="none">
                <a:solidFill>
                  <a:srgbClr val="FFCC00"/>
                </a:solidFill>
                <a:latin typeface="楷体_GB2312" charset="-122"/>
                <a:ea typeface="楷体_GB2312" charset="-122"/>
              </a:rPr>
              <a:t>X</a:t>
            </a:r>
            <a:r>
              <a:rPr kumimoji="0" lang="zh-CN" altLang="en-US" u="none">
                <a:solidFill>
                  <a:srgbClr val="FFCC00"/>
                </a:solidFill>
                <a:latin typeface="楷体_GB2312" charset="-122"/>
                <a:ea typeface="楷体_GB2312" charset="-122"/>
              </a:rPr>
              <a:t>线显示脓腔及液气平，易与肺炎鉴别。</a:t>
            </a:r>
            <a:r>
              <a:rPr kumimoji="0" lang="zh-CN" altLang="en-US" u="none">
                <a:solidFill>
                  <a:srgbClr val="FFCC00"/>
                </a:solidFill>
                <a:ea typeface="宋体" charset="-122"/>
              </a:rPr>
              <a:t> </a:t>
            </a:r>
          </a:p>
        </p:txBody>
      </p:sp>
      <p:pic>
        <p:nvPicPr>
          <p:cNvPr id="2162" name="Picture 4"/>
          <p:cNvPicPr/>
          <p:nvPr>
            <p:ph sz="half" idx="2"/>
          </p:nvPr>
        </p:nvPicPr>
        <p:blipFill>
          <a:blip r:embed="rId2"/>
          <a:stretch>
            <a:fillRect/>
          </a:stretch>
        </p:blipFill>
        <p:spPr>
          <a:xfrm>
            <a:off x="2235645" y="3187350"/>
            <a:ext cx="2149126" cy="2166429"/>
          </a:xfrm>
          <a:prstGeom prst="rect">
            <a:avLst/>
          </a:prstGeom>
          <a:noFill/>
          <a:ln cap="flat">
            <a:noFill/>
            <a:prstDash val="solid"/>
            <a:round/>
            <a:headEnd type="none" w="med" len="med"/>
            <a:tailEnd type="none" w="med" len="med"/>
          </a:ln>
        </p:spPr>
      </p:pic>
      <p:pic>
        <p:nvPicPr>
          <p:cNvPr id="2163" name="Picture 5"/>
          <p:cNvPicPr/>
          <p:nvPr>
            <p:ph sz="quarter" idx="2"/>
          </p:nvPr>
        </p:nvPicPr>
        <p:blipFill>
          <a:blip r:embed="rId3"/>
          <a:stretch>
            <a:fillRect/>
          </a:stretch>
        </p:blipFill>
        <p:spPr>
          <a:xfrm>
            <a:off x="5924805" y="3266948"/>
            <a:ext cx="2266791" cy="2166429"/>
          </a:xfrm>
          <a:prstGeom prst="rect">
            <a:avLst/>
          </a:prstGeom>
          <a:noFill/>
          <a:ln cap="flat">
            <a:noFill/>
            <a:prstDash val="solid"/>
            <a:round/>
            <a:headEnd type="none" w="med" len="med"/>
            <a:tailEnd type="none" w="med" len="med"/>
          </a:ln>
        </p:spPr>
      </p:pic>
      <p:sp>
        <p:nvSpPr>
          <p:cNvPr id="2164" name="Rectangle 6"/>
          <p:cNvSpPr/>
          <p:nvPr/>
        </p:nvSpPr>
        <p:spPr>
          <a:xfrm>
            <a:off x="352997" y="5699855"/>
            <a:ext cx="9207326" cy="1098789"/>
          </a:xfrm>
          <a:prstGeom prst="rect">
            <a:avLst/>
          </a:prstGeom>
          <a:noFill/>
          <a:ln cap="flat">
            <a:no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CC00"/>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CC00"/>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CC00"/>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CC00"/>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CC00"/>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3761" lvl="0" indent="-373761">
              <a:buClr>
                <a:schemeClr val="tx2"/>
              </a:buClr>
              <a:buSzPct val="75000"/>
              <a:buFont typeface="Monotype Sorts" charset="2"/>
            </a:pPr>
            <a:r>
              <a:rPr lang="zh-CN" altLang="en-US" sz="2952" b="1">
                <a:solidFill>
                  <a:schemeClr val="tx1"/>
                </a:solidFill>
              </a:rPr>
              <a:t>（</a:t>
            </a:r>
            <a:r>
              <a:rPr lang="zh-CN" altLang="en-US" sz="2652" b="1">
                <a:solidFill>
                  <a:schemeClr val="tx1"/>
                </a:solidFill>
                <a:latin typeface="楷体_GB2312" charset="-122"/>
                <a:ea typeface="楷体_GB2312" charset="-122"/>
              </a:rPr>
              <a:t>左图：胸片示右上肺阴影，边缘较稀疏，中间密度较高；右图：局部高千伏摄片，示在第</a:t>
            </a:r>
            <a:r>
              <a:rPr lang="en-US" altLang="zh-CN" sz="2752" b="1">
                <a:solidFill>
                  <a:schemeClr val="tx1"/>
                </a:solidFill>
                <a:latin typeface="楷体_GB2312" charset="-122"/>
                <a:ea typeface="楷体_GB2312" charset="-122"/>
              </a:rPr>
              <a:t>4</a:t>
            </a:r>
            <a:r>
              <a:rPr lang="zh-CN" altLang="en-US" sz="2752" b="1">
                <a:solidFill>
                  <a:schemeClr val="tx1"/>
                </a:solidFill>
                <a:latin typeface="楷体_GB2312" charset="-122"/>
                <a:ea typeface="楷体_GB2312" charset="-122"/>
              </a:rPr>
              <a:t>后肋上缘水平有短液平</a:t>
            </a:r>
            <a:r>
              <a:rPr lang="zh-CN" altLang="en-US" sz="2852" b="1">
                <a:solidFill>
                  <a:schemeClr val="tx1"/>
                </a:solidFill>
              </a:rPr>
              <a:t>。）</a:t>
            </a:r>
            <a:endParaRPr lang="zh-CN" altLang="en-US" sz="3052" b="1">
              <a:solidFill>
                <a:schemeClr val="tx1"/>
              </a:solidFill>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67" name="Rectangle 2"/>
          <p:cNvSpPr/>
          <p:nvPr>
            <p:ph type="title" idx="4294967295"/>
          </p:nvPr>
        </p:nvSpPr>
        <p:spPr>
          <a:xfrm>
            <a:off x="1529652" y="519112"/>
            <a:ext cx="7689786" cy="1178386"/>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lang="zh-CN" altLang="en-US" b="1"/>
              <a:t>诊断与鉴别诊断</a:t>
            </a:r>
          </a:p>
        </p:txBody>
      </p:sp>
      <p:sp>
        <p:nvSpPr>
          <p:cNvPr id="2168" name="Rectangle 3"/>
          <p:cNvSpPr/>
          <p:nvPr>
            <p:ph type="body" idx="4294967295"/>
          </p:nvPr>
        </p:nvSpPr>
        <p:spPr>
          <a:xfrm>
            <a:off x="745792" y="1932829"/>
            <a:ext cx="8471915" cy="4485132"/>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0" lvl="0" indent="0" eaLnBrk="0" hangingPunct="0">
              <a:lnSpc>
                <a:spcPct val="90000"/>
              </a:lnSpc>
              <a:buNone/>
            </a:pPr>
            <a:r>
              <a:rPr lang="zh-CN" altLang="en-US" b="1">
                <a:solidFill>
                  <a:srgbClr val="FF9900"/>
                </a:solidFill>
                <a:latin typeface="宋体" charset="-122"/>
              </a:rPr>
              <a:t>肺血栓栓塞症</a:t>
            </a:r>
            <a:r>
              <a:rPr lang="zh-CN" altLang="en-US">
                <a:latin typeface="楷体_GB2312" charset="-122"/>
                <a:ea typeface="楷体_GB2312" charset="-122"/>
              </a:rPr>
              <a:t>  </a:t>
            </a:r>
            <a:r>
              <a:rPr lang="zh-CN" altLang="en-US" sz="2952">
                <a:latin typeface="楷体_GB2312" charset="-122"/>
                <a:ea typeface="楷体_GB2312" charset="-122"/>
              </a:rPr>
              <a:t>多有静脉血栓的危险因素。呼吸困难较明显，多有胸痛，可有咯血、晕厥；颈静脉充盈。</a:t>
            </a:r>
            <a:r>
              <a:rPr lang="en-US" altLang="zh-CN" sz="2652">
                <a:latin typeface="楷体_GB2312" charset="-122"/>
                <a:ea typeface="楷体_GB2312" charset="-122"/>
              </a:rPr>
              <a:t>X</a:t>
            </a:r>
            <a:r>
              <a:rPr lang="zh-CN" altLang="en-US" sz="2652">
                <a:latin typeface="楷体_GB2312" charset="-122"/>
                <a:ea typeface="楷体_GB2312" charset="-122"/>
              </a:rPr>
              <a:t>线显示区域性肺纹理减少，典型者可见尖端指向肺门的楔型阴影。动脉血气分析常见低氧血症和低碳酸血症。肺动脉造影、</a:t>
            </a:r>
            <a:r>
              <a:rPr lang="en-US" altLang="zh-CN" sz="2852">
                <a:latin typeface="楷体_GB2312" charset="-122"/>
                <a:ea typeface="楷体_GB2312" charset="-122"/>
              </a:rPr>
              <a:t>MRI</a:t>
            </a:r>
            <a:r>
              <a:rPr lang="zh-CN" altLang="en-US" sz="2952">
                <a:latin typeface="楷体_GB2312" charset="-122"/>
                <a:ea typeface="楷体_GB2312" charset="-122"/>
              </a:rPr>
              <a:t>等可协助诊断。</a:t>
            </a:r>
            <a:endParaRPr lang="en-US" altLang="zh-CN" sz="3052">
              <a:latin typeface="楷体_GB2312" charset="-122"/>
              <a:ea typeface="楷体_GB2312" charset="-122"/>
            </a:endParaRPr>
          </a:p>
          <a:p>
            <a:pPr marL="0" lvl="0" indent="0" eaLnBrk="0" hangingPunct="0">
              <a:lnSpc>
                <a:spcPct val="90000"/>
              </a:lnSpc>
              <a:buNone/>
            </a:pPr>
            <a:r>
              <a:rPr lang="zh-CN" altLang="en-US" b="1">
                <a:solidFill>
                  <a:srgbClr val="FF9900"/>
                </a:solidFill>
                <a:latin typeface="宋体" charset="-122"/>
              </a:rPr>
              <a:t>非感染性肺部浸润</a:t>
            </a:r>
            <a:r>
              <a:rPr lang="zh-CN" altLang="en-US" b="1">
                <a:latin typeface="宋体" charset="-122"/>
              </a:rPr>
              <a:t>  </a:t>
            </a:r>
            <a:r>
              <a:rPr lang="zh-CN" altLang="en-US" sz="2952">
                <a:latin typeface="楷体_GB2312" charset="-122"/>
                <a:ea typeface="楷体_GB2312" charset="-122"/>
              </a:rPr>
              <a:t>如肺间质纤维化、肺水肿、肺不张、肺嗜酸性粒细胞浸润症和肺血管炎等。</a:t>
            </a:r>
            <a:r>
              <a:rPr lang="zh-CN" altLang="en-US" sz="2652"/>
              <a:t> </a:t>
            </a:r>
            <a:endParaRPr lang="zh-CN" altLang="en-US" sz="3052"/>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71" name="Rectangle 2"/>
          <p:cNvSpPr/>
          <p:nvPr>
            <p:ph type="title" idx="4294967295"/>
          </p:nvPr>
        </p:nvSpPr>
        <p:spPr>
          <a:xfrm>
            <a:off x="901526" y="598710"/>
            <a:ext cx="8958150"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t>评估严重程度</a:t>
            </a:r>
            <a:r>
              <a:rPr lang="zh-CN" altLang="en-US"/>
              <a:t> </a:t>
            </a:r>
          </a:p>
        </p:txBody>
      </p:sp>
      <p:sp>
        <p:nvSpPr>
          <p:cNvPr id="2172" name="Rectangle 3"/>
          <p:cNvSpPr/>
          <p:nvPr>
            <p:ph type="body" idx="4294967295"/>
          </p:nvPr>
        </p:nvSpPr>
        <p:spPr>
          <a:xfrm>
            <a:off x="498349" y="1495044"/>
            <a:ext cx="8970263" cy="5398770"/>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buFont typeface="Monotype Sorts" charset="2"/>
              <a:buNone/>
            </a:pPr>
            <a:r>
              <a:rPr lang="en-US" altLang="zh-CN"/>
              <a:t>        </a:t>
            </a:r>
          </a:p>
          <a:p>
            <a:pPr lvl="0" eaLnBrk="0" hangingPunct="0">
              <a:buFont typeface="Monotype Sorts" charset="2"/>
              <a:buNone/>
            </a:pPr>
            <a:r>
              <a:rPr lang="en-US" altLang="zh-CN">
                <a:latin typeface="楷体_GB2312" charset="-122"/>
                <a:ea typeface="楷体_GB2312" charset="-122"/>
              </a:rPr>
              <a:t>   </a:t>
            </a:r>
            <a:r>
              <a:rPr lang="zh-CN" altLang="en-US">
                <a:latin typeface="楷体_GB2312" charset="-122"/>
                <a:ea typeface="楷体_GB2312" charset="-122"/>
              </a:rPr>
              <a:t>肺炎严重性决定于三个主要因素：</a:t>
            </a:r>
          </a:p>
          <a:p>
            <a:pPr lvl="0" eaLnBrk="0" hangingPunct="0">
              <a:buFont typeface="Monotype Sorts" charset="2"/>
              <a:buNone/>
            </a:pPr>
            <a:r>
              <a:rPr lang="zh-CN" altLang="en-US">
                <a:latin typeface="楷体_GB2312" charset="-122"/>
                <a:ea typeface="楷体_GB2312" charset="-122"/>
              </a:rPr>
              <a:t>    </a:t>
            </a:r>
            <a:r>
              <a:rPr lang="zh-CN" altLang="en-US">
                <a:solidFill>
                  <a:srgbClr val="FF9900"/>
                </a:solidFill>
                <a:latin typeface="楷体_GB2312" charset="-122"/>
                <a:ea typeface="楷体_GB2312" charset="-122"/>
              </a:rPr>
              <a:t>局部炎症程度</a:t>
            </a:r>
          </a:p>
          <a:p>
            <a:pPr lvl="0" eaLnBrk="0" hangingPunct="0">
              <a:buFont typeface="Monotype Sorts" charset="2"/>
              <a:buNone/>
            </a:pPr>
            <a:r>
              <a:rPr lang="zh-CN" altLang="en-US">
                <a:solidFill>
                  <a:srgbClr val="FF9900"/>
                </a:solidFill>
                <a:latin typeface="楷体_GB2312" charset="-122"/>
                <a:ea typeface="楷体_GB2312" charset="-122"/>
              </a:rPr>
              <a:t>    肺部炎症的播散</a:t>
            </a:r>
          </a:p>
          <a:p>
            <a:pPr lvl="0" eaLnBrk="0" hangingPunct="0">
              <a:buFont typeface="Monotype Sorts" charset="2"/>
              <a:buNone/>
            </a:pPr>
            <a:r>
              <a:rPr lang="zh-CN" altLang="en-US">
                <a:solidFill>
                  <a:srgbClr val="FF9900"/>
                </a:solidFill>
                <a:latin typeface="楷体_GB2312" charset="-122"/>
                <a:ea typeface="楷体_GB2312" charset="-122"/>
              </a:rPr>
              <a:t>    全身炎症反应程度</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75" name="Rectangle 2"/>
          <p:cNvSpPr/>
          <p:nvPr>
            <p:ph type="title" idx="4294967295"/>
          </p:nvPr>
        </p:nvSpPr>
        <p:spPr>
          <a:xfrm>
            <a:off x="901526" y="598710"/>
            <a:ext cx="8554973" cy="657542"/>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zh-CN"/>
              <a:t>重症肺炎的诊断标准</a:t>
            </a:r>
          </a:p>
        </p:txBody>
      </p:sp>
      <p:sp>
        <p:nvSpPr>
          <p:cNvPr id="2176" name="Rectangle 3"/>
          <p:cNvSpPr/>
          <p:nvPr>
            <p:ph type="body" idx="4294967295"/>
          </p:nvPr>
        </p:nvSpPr>
        <p:spPr>
          <a:xfrm>
            <a:off x="981123" y="2168161"/>
            <a:ext cx="8712436" cy="4945411"/>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0" lvl="0" indent="0" eaLnBrk="0" hangingPunct="0">
              <a:lnSpc>
                <a:spcPct val="150000"/>
              </a:lnSpc>
              <a:buNone/>
            </a:pPr>
            <a:r>
              <a:rPr lang="zh-CN" altLang="en-US" sz="2852">
                <a:latin typeface="宋体" charset="-122"/>
              </a:rPr>
              <a:t>重症肺炎的诊断标准为：出现下列征象中的一项或以上者可诊断为重症肺炎</a:t>
            </a:r>
            <a:endParaRPr lang="zh-CN" altLang="en-US" sz="3052">
              <a:latin typeface="宋体" charset="-122"/>
            </a:endParaRPr>
          </a:p>
          <a:p>
            <a:pPr marL="581406" lvl="1" indent="-382413" algn="just" eaLnBrk="0" hangingPunct="0">
              <a:lnSpc>
                <a:spcPct val="150000"/>
              </a:lnSpc>
              <a:buFont typeface="Wingdings" charset="2"/>
              <a:buChar char="Ø"/>
            </a:pPr>
            <a:r>
              <a:rPr lang="zh-CN" altLang="en-US">
                <a:latin typeface="楷体_GB2312" charset="-122"/>
                <a:ea typeface="楷体_GB2312" charset="-122"/>
              </a:rPr>
              <a:t>需要有创机械通气</a:t>
            </a:r>
            <a:endParaRPr lang="en-US" altLang="zh-CN">
              <a:latin typeface="楷体_GB2312" charset="-122"/>
              <a:ea typeface="楷体_GB2312" charset="-122"/>
            </a:endParaRPr>
          </a:p>
          <a:p>
            <a:pPr marL="581406" lvl="1" indent="-382413" algn="just" eaLnBrk="0" hangingPunct="0">
              <a:lnSpc>
                <a:spcPct val="150000"/>
              </a:lnSpc>
              <a:buFont typeface="Wingdings" charset="2"/>
              <a:buChar char="Ø"/>
            </a:pPr>
            <a:r>
              <a:rPr lang="zh-CN" altLang="en-US">
                <a:latin typeface="楷体_GB2312" charset="-122"/>
                <a:ea typeface="楷体_GB2312" charset="-122"/>
              </a:rPr>
              <a:t>感染性休克需要血管收缩剂治疗。</a:t>
            </a:r>
            <a:endParaRPr lang="zh-CN" altLang="en-US">
              <a:latin typeface="宋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79" name="Rectangle 2"/>
          <p:cNvSpPr/>
          <p:nvPr>
            <p:ph type="title" idx="4294967295"/>
          </p:nvPr>
        </p:nvSpPr>
        <p:spPr>
          <a:xfrm>
            <a:off x="498349" y="332232"/>
            <a:ext cx="8958152"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lang="zh-CN" altLang="zh-CN"/>
              <a:t>重症肺炎的诊断标准</a:t>
            </a:r>
          </a:p>
        </p:txBody>
      </p:sp>
      <p:sp>
        <p:nvSpPr>
          <p:cNvPr id="2180" name="Rectangle 3"/>
          <p:cNvSpPr/>
          <p:nvPr>
            <p:ph type="body" idx="4294967295"/>
          </p:nvPr>
        </p:nvSpPr>
        <p:spPr>
          <a:xfrm>
            <a:off x="1451785" y="1617901"/>
            <a:ext cx="7771112" cy="5338206"/>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0" lvl="0" indent="0" eaLnBrk="0" hangingPunct="0">
              <a:lnSpc>
                <a:spcPct val="150000"/>
              </a:lnSpc>
              <a:buNone/>
            </a:pPr>
            <a:r>
              <a:rPr lang="zh-CN" altLang="en-US" sz="2752" b="1">
                <a:latin typeface="宋体" charset="-122"/>
              </a:rPr>
              <a:t>重症肺炎的诊断次要标准为：</a:t>
            </a:r>
            <a:endParaRPr lang="en-US" altLang="zh-CN" sz="3052" b="1">
              <a:latin typeface="宋体" charset="-122"/>
            </a:endParaRPr>
          </a:p>
          <a:p>
            <a:pPr marL="0" lvl="0" indent="0" eaLnBrk="0" hangingPunct="0">
              <a:lnSpc>
                <a:spcPct val="150000"/>
              </a:lnSpc>
              <a:buNone/>
            </a:pPr>
            <a:r>
              <a:rPr lang="zh-CN" altLang="en-US" sz="1862" b="1">
                <a:latin typeface="楷体_GB2312" charset="-122"/>
                <a:ea typeface="楷体_GB2312" charset="-122"/>
              </a:rPr>
              <a:t>① </a:t>
            </a:r>
            <a:r>
              <a:rPr lang="en-US" altLang="zh-CN" sz="1862" b="1">
                <a:latin typeface="楷体_GB2312" charset="-122"/>
                <a:ea typeface="楷体_GB2312" charset="-122"/>
              </a:rPr>
              <a:t>R&gt;30</a:t>
            </a:r>
            <a:r>
              <a:rPr lang="zh-CN" altLang="en-US" sz="1862" b="1">
                <a:latin typeface="楷体_GB2312" charset="-122"/>
                <a:ea typeface="楷体_GB2312" charset="-122"/>
              </a:rPr>
              <a:t>次</a:t>
            </a:r>
            <a:r>
              <a:rPr lang="en-US" altLang="zh-CN" sz="1762" b="1">
                <a:latin typeface="楷体_GB2312" charset="-122"/>
                <a:ea typeface="楷体_GB2312" charset="-122"/>
              </a:rPr>
              <a:t>/</a:t>
            </a:r>
            <a:r>
              <a:rPr lang="zh-CN" altLang="en-US" sz="1762" b="1">
                <a:latin typeface="楷体_GB2312" charset="-122"/>
                <a:ea typeface="楷体_GB2312" charset="-122"/>
              </a:rPr>
              <a:t>分</a:t>
            </a:r>
            <a:endParaRPr lang="en-US" altLang="zh-CN" sz="1962" b="1">
              <a:latin typeface="楷体_GB2312" charset="-122"/>
              <a:ea typeface="楷体_GB2312" charset="-122"/>
            </a:endParaRPr>
          </a:p>
          <a:p>
            <a:pPr marL="0" lvl="0" indent="0" eaLnBrk="0" hangingPunct="0">
              <a:lnSpc>
                <a:spcPct val="150000"/>
              </a:lnSpc>
              <a:buNone/>
            </a:pPr>
            <a:r>
              <a:rPr lang="zh-CN" altLang="en-US" sz="1562" b="1">
                <a:latin typeface="楷体_GB2312" charset="-122"/>
                <a:ea typeface="楷体_GB2312" charset="-122"/>
              </a:rPr>
              <a:t>②氧合指数</a:t>
            </a:r>
            <a:r>
              <a:rPr lang="en-US" altLang="zh-CN" sz="1762" b="1">
                <a:latin typeface="楷体_GB2312" charset="-122"/>
                <a:ea typeface="楷体_GB2312" charset="-122"/>
              </a:rPr>
              <a:t>PaO</a:t>
            </a:r>
            <a:r>
              <a:rPr lang="en-US" altLang="zh-CN" sz="1762" b="1" baseline="-25000">
                <a:latin typeface="楷体_GB2312" charset="-122"/>
                <a:ea typeface="楷体_GB2312" charset="-122"/>
              </a:rPr>
              <a:t>2</a:t>
            </a:r>
            <a:r>
              <a:rPr lang="en-US" altLang="zh-CN" sz="1662" b="1">
                <a:latin typeface="楷体_GB2312" charset="-122"/>
                <a:ea typeface="楷体_GB2312" charset="-122"/>
              </a:rPr>
              <a:t>/FiO</a:t>
            </a:r>
            <a:r>
              <a:rPr lang="en-US" altLang="zh-CN" sz="1662" b="1" baseline="-25000">
                <a:latin typeface="楷体_GB2312" charset="-122"/>
                <a:ea typeface="楷体_GB2312" charset="-122"/>
              </a:rPr>
              <a:t>2</a:t>
            </a:r>
            <a:r>
              <a:rPr lang="en-US" altLang="en-US" sz="1562" b="1">
                <a:latin typeface="楷体_GB2312" charset="-122"/>
                <a:ea typeface="楷体_GB2312" charset="-122"/>
              </a:rPr>
              <a:t>≤</a:t>
            </a:r>
            <a:r>
              <a:rPr lang="en-US" altLang="zh-CN" sz="1662" b="1">
                <a:latin typeface="楷体_GB2312" charset="-122"/>
                <a:ea typeface="楷体_GB2312" charset="-122"/>
              </a:rPr>
              <a:t>250 </a:t>
            </a:r>
            <a:endParaRPr lang="en-US" altLang="zh-CN" sz="1962" b="1">
              <a:latin typeface="楷体_GB2312" charset="-122"/>
              <a:ea typeface="楷体_GB2312" charset="-122"/>
            </a:endParaRPr>
          </a:p>
          <a:p>
            <a:pPr marL="0" lvl="0" indent="0" eaLnBrk="0" hangingPunct="0">
              <a:lnSpc>
                <a:spcPct val="150000"/>
              </a:lnSpc>
              <a:buNone/>
            </a:pPr>
            <a:r>
              <a:rPr lang="en-US" altLang="zh-CN" sz="1862" b="1">
                <a:latin typeface="楷体_GB2312" charset="-122"/>
                <a:ea typeface="楷体_GB2312" charset="-122"/>
              </a:rPr>
              <a:t>③</a:t>
            </a:r>
            <a:r>
              <a:rPr lang="zh-CN" altLang="en-US" sz="1862" b="1">
                <a:latin typeface="楷体_GB2312" charset="-122"/>
                <a:ea typeface="楷体_GB2312" charset="-122"/>
              </a:rPr>
              <a:t>意识障碍</a:t>
            </a:r>
            <a:r>
              <a:rPr lang="en-US" altLang="zh-CN" sz="1662" b="1">
                <a:latin typeface="楷体_GB2312" charset="-122"/>
                <a:ea typeface="楷体_GB2312" charset="-122"/>
              </a:rPr>
              <a:t>/</a:t>
            </a:r>
            <a:r>
              <a:rPr lang="zh-CN" altLang="en-US" sz="1662" b="1">
                <a:latin typeface="楷体_GB2312" charset="-122"/>
                <a:ea typeface="楷体_GB2312" charset="-122"/>
              </a:rPr>
              <a:t>定向障碍</a:t>
            </a:r>
            <a:endParaRPr lang="en-US" altLang="zh-CN" sz="1962" b="1">
              <a:latin typeface="楷体_GB2312" charset="-122"/>
              <a:ea typeface="楷体_GB2312" charset="-122"/>
            </a:endParaRPr>
          </a:p>
          <a:p>
            <a:pPr marL="0" lvl="0" indent="0" eaLnBrk="0" hangingPunct="0">
              <a:lnSpc>
                <a:spcPct val="150000"/>
              </a:lnSpc>
              <a:buNone/>
            </a:pPr>
            <a:r>
              <a:rPr lang="zh-CN" altLang="en-US" sz="1762" b="1">
                <a:latin typeface="楷体_GB2312" charset="-122"/>
                <a:ea typeface="楷体_GB2312" charset="-122"/>
              </a:rPr>
              <a:t>④胸片显示双侧或多肺叶受累，或入院</a:t>
            </a:r>
            <a:r>
              <a:rPr lang="en-US" altLang="zh-CN" sz="1562" b="1">
                <a:latin typeface="楷体_GB2312" charset="-122"/>
                <a:ea typeface="楷体_GB2312" charset="-122"/>
              </a:rPr>
              <a:t>48</a:t>
            </a:r>
            <a:r>
              <a:rPr lang="zh-CN" altLang="en-US" sz="1562" b="1">
                <a:latin typeface="楷体_GB2312" charset="-122"/>
                <a:ea typeface="楷体_GB2312" charset="-122"/>
              </a:rPr>
              <a:t>小时病变扩大</a:t>
            </a:r>
            <a:r>
              <a:rPr lang="en-US" altLang="zh-CN" sz="1562" b="1">
                <a:latin typeface="楷体_GB2312" charset="-122"/>
                <a:ea typeface="楷体_GB2312" charset="-122"/>
              </a:rPr>
              <a:t>&gt;50%</a:t>
            </a:r>
            <a:endParaRPr lang="en-US" altLang="zh-CN" sz="1962" b="1">
              <a:latin typeface="楷体_GB2312" charset="-122"/>
              <a:ea typeface="楷体_GB2312" charset="-122"/>
            </a:endParaRPr>
          </a:p>
          <a:p>
            <a:pPr marL="0" lvl="0" indent="0" eaLnBrk="0" hangingPunct="0">
              <a:lnSpc>
                <a:spcPct val="150000"/>
              </a:lnSpc>
              <a:buNone/>
            </a:pPr>
            <a:r>
              <a:rPr lang="zh-CN" altLang="en-US" sz="1562" b="1">
                <a:latin typeface="楷体_GB2312" charset="-122"/>
                <a:ea typeface="楷体_GB2312" charset="-122"/>
              </a:rPr>
              <a:t>⑤氮质血症（</a:t>
            </a:r>
            <a:r>
              <a:rPr lang="en-US" altLang="zh-CN" sz="1662" b="1">
                <a:latin typeface="楷体_GB2312" charset="-122"/>
                <a:ea typeface="楷体_GB2312" charset="-122"/>
              </a:rPr>
              <a:t>BUN≥7mmol/l</a:t>
            </a:r>
            <a:r>
              <a:rPr lang="zh-CN" altLang="en-US" sz="1762" b="1">
                <a:latin typeface="楷体_GB2312" charset="-122"/>
                <a:ea typeface="楷体_GB2312" charset="-122"/>
              </a:rPr>
              <a:t>）</a:t>
            </a:r>
            <a:endParaRPr lang="en-US" altLang="zh-CN" sz="1962" b="1">
              <a:latin typeface="楷体_GB2312" charset="-122"/>
              <a:ea typeface="楷体_GB2312" charset="-122"/>
            </a:endParaRPr>
          </a:p>
          <a:p>
            <a:pPr marL="0" lvl="0" indent="0" eaLnBrk="0" hangingPunct="0">
              <a:lnSpc>
                <a:spcPct val="150000"/>
              </a:lnSpc>
              <a:buNone/>
            </a:pPr>
            <a:r>
              <a:rPr lang="zh-CN" altLang="en-US" sz="1862" b="1">
                <a:latin typeface="楷体_GB2312" charset="-122"/>
                <a:ea typeface="楷体_GB2312" charset="-122"/>
              </a:rPr>
              <a:t>⑥白细胞减少＜</a:t>
            </a:r>
            <a:r>
              <a:rPr lang="en-US" altLang="zh-CN" sz="1762" b="1">
                <a:latin typeface="楷体_GB2312" charset="-122"/>
                <a:ea typeface="楷体_GB2312" charset="-122"/>
              </a:rPr>
              <a:t>4.0×10</a:t>
            </a:r>
            <a:r>
              <a:rPr lang="en-US" altLang="zh-CN" sz="1562" b="1" baseline="30000">
                <a:latin typeface="楷体_GB2312" charset="-122"/>
                <a:ea typeface="楷体_GB2312" charset="-122"/>
              </a:rPr>
              <a:t>9</a:t>
            </a:r>
            <a:r>
              <a:rPr lang="en-US" altLang="zh-CN" sz="1662" b="1">
                <a:latin typeface="楷体_GB2312" charset="-122"/>
                <a:ea typeface="楷体_GB2312" charset="-122"/>
              </a:rPr>
              <a:t>/l</a:t>
            </a:r>
            <a:endParaRPr lang="en-US" altLang="zh-CN" sz="1962" b="1">
              <a:latin typeface="楷体_GB2312" charset="-122"/>
              <a:ea typeface="楷体_GB2312" charset="-122"/>
            </a:endParaRPr>
          </a:p>
          <a:p>
            <a:pPr marL="0" lvl="0" indent="0" eaLnBrk="0" hangingPunct="0">
              <a:lnSpc>
                <a:spcPct val="150000"/>
              </a:lnSpc>
              <a:buNone/>
            </a:pPr>
            <a:r>
              <a:rPr lang="zh-CN" altLang="en-US" sz="1662" b="1">
                <a:latin typeface="楷体_GB2312" charset="-122"/>
                <a:ea typeface="楷体_GB2312" charset="-122"/>
              </a:rPr>
              <a:t>⑦血小板减少＜</a:t>
            </a:r>
            <a:r>
              <a:rPr lang="en-US" altLang="zh-CN" sz="1762" b="1">
                <a:latin typeface="楷体_GB2312" charset="-122"/>
                <a:ea typeface="楷体_GB2312" charset="-122"/>
              </a:rPr>
              <a:t>10.0×10</a:t>
            </a:r>
            <a:r>
              <a:rPr lang="en-US" altLang="zh-CN" sz="1762" b="1" baseline="30000">
                <a:latin typeface="楷体_GB2312" charset="-122"/>
                <a:ea typeface="楷体_GB2312" charset="-122"/>
              </a:rPr>
              <a:t>9</a:t>
            </a:r>
            <a:r>
              <a:rPr lang="en-US" altLang="zh-CN" sz="1762" b="1">
                <a:latin typeface="楷体_GB2312" charset="-122"/>
                <a:ea typeface="楷体_GB2312" charset="-122"/>
              </a:rPr>
              <a:t>/l </a:t>
            </a:r>
            <a:endParaRPr lang="en-US" altLang="zh-CN" sz="1962" b="1">
              <a:latin typeface="楷体_GB2312" charset="-122"/>
              <a:ea typeface="楷体_GB2312" charset="-122"/>
            </a:endParaRPr>
          </a:p>
          <a:p>
            <a:pPr marL="0" lvl="0" indent="0" eaLnBrk="0" hangingPunct="0">
              <a:lnSpc>
                <a:spcPct val="150000"/>
              </a:lnSpc>
              <a:buNone/>
            </a:pPr>
            <a:r>
              <a:rPr lang="zh-CN" altLang="en-US" sz="1562" b="1">
                <a:latin typeface="楷体_GB2312" charset="-122"/>
                <a:ea typeface="楷体_GB2312" charset="-122"/>
              </a:rPr>
              <a:t>⑧低体温＜</a:t>
            </a:r>
            <a:r>
              <a:rPr lang="en-US" altLang="zh-CN" sz="1662" b="1">
                <a:latin typeface="楷体_GB2312" charset="-122"/>
                <a:ea typeface="楷体_GB2312" charset="-122"/>
              </a:rPr>
              <a:t>36℃</a:t>
            </a:r>
            <a:r>
              <a:rPr lang="zh-CN" altLang="en-US" sz="1762" b="1">
                <a:latin typeface="楷体_GB2312" charset="-122"/>
                <a:ea typeface="楷体_GB2312" charset="-122"/>
              </a:rPr>
              <a:t>；⑨低血压，需要强力的液体复苏。</a:t>
            </a:r>
            <a:endParaRPr lang="zh-CN" altLang="en-US" sz="1962" b="1">
              <a:latin typeface="楷体_GB2312" charset="-122"/>
              <a:ea typeface="楷体_GB2312" charset="-122"/>
            </a:endParaRPr>
          </a:p>
          <a:p>
            <a:pPr marL="0" lvl="0" indent="0" eaLnBrk="0" hangingPunct="0">
              <a:lnSpc>
                <a:spcPct val="90000"/>
              </a:lnSpc>
              <a:buNone/>
            </a:pPr>
            <a:r>
              <a:rPr lang="zh-CN" altLang="en-US" sz="1762" b="1">
                <a:latin typeface="楷体_GB2312" charset="-122"/>
                <a:ea typeface="楷体_GB2312" charset="-122"/>
              </a:rPr>
              <a:t>符合</a:t>
            </a:r>
            <a:r>
              <a:rPr lang="en-US" altLang="zh-CN" sz="1862" b="1">
                <a:latin typeface="楷体_GB2312" charset="-122"/>
                <a:ea typeface="楷体_GB2312" charset="-122"/>
              </a:rPr>
              <a:t>1</a:t>
            </a:r>
            <a:r>
              <a:rPr lang="zh-CN" altLang="en-US" sz="1762" b="1">
                <a:latin typeface="楷体_GB2312" charset="-122"/>
                <a:ea typeface="楷体_GB2312" charset="-122"/>
              </a:rPr>
              <a:t>项主要指标或</a:t>
            </a:r>
            <a:r>
              <a:rPr lang="en-US" altLang="zh-CN" sz="1562" b="1">
                <a:latin typeface="楷体_GB2312" charset="-122"/>
                <a:ea typeface="楷体_GB2312" charset="-122"/>
              </a:rPr>
              <a:t>3</a:t>
            </a:r>
            <a:r>
              <a:rPr lang="zh-CN" altLang="en-US" sz="1662" b="1">
                <a:latin typeface="楷体_GB2312" charset="-122"/>
                <a:ea typeface="楷体_GB2312" charset="-122"/>
              </a:rPr>
              <a:t>项次要标准以上者可诊断为重症肺炎。</a:t>
            </a:r>
            <a:endParaRPr lang="zh-CN" altLang="en-US" sz="1962" b="1">
              <a:latin typeface="楷体_GB2312" charset="-122"/>
              <a:ea typeface="楷体_GB2312" charset="-122"/>
            </a:endParaRPr>
          </a:p>
          <a:p>
            <a:pPr marL="0" lvl="0" indent="0" eaLnBrk="0" hangingPunct="0">
              <a:lnSpc>
                <a:spcPct val="150000"/>
              </a:lnSpc>
              <a:buNone/>
            </a:pPr>
            <a:endParaRPr lang="zh-CN" altLang="en-US" sz="3052" b="1">
              <a:latin typeface="宋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83" name="Rectangle 2"/>
          <p:cNvSpPr/>
          <p:nvPr>
            <p:ph type="title" idx="4294967295"/>
          </p:nvPr>
        </p:nvSpPr>
        <p:spPr>
          <a:xfrm>
            <a:off x="588328" y="441246"/>
            <a:ext cx="8958152"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zh-CN">
                <a:latin typeface="黑体" charset="-122"/>
              </a:rPr>
              <a:t>肺炎病原学诊断方法  </a:t>
            </a:r>
          </a:p>
        </p:txBody>
      </p:sp>
      <p:sp>
        <p:nvSpPr>
          <p:cNvPr id="2184" name="Rectangle 3"/>
          <p:cNvSpPr/>
          <p:nvPr>
            <p:ph type="body" idx="4294967295"/>
          </p:nvPr>
        </p:nvSpPr>
        <p:spPr>
          <a:xfrm>
            <a:off x="901526" y="1853232"/>
            <a:ext cx="8554973" cy="4542234"/>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lnSpc>
                <a:spcPts val="2943"/>
              </a:lnSpc>
              <a:spcBef>
                <a:spcPts val="545"/>
              </a:spcBef>
              <a:buClr>
                <a:schemeClr val="tx1"/>
              </a:buClr>
              <a:buFont typeface="Wingdings" charset="2"/>
              <a:buChar char="Ø"/>
            </a:pPr>
            <a:r>
              <a:rPr lang="zh-CN" altLang="zh-CN" sz="2316">
                <a:latin typeface="宋体" charset="-122"/>
              </a:rPr>
              <a:t>痰：涂片或培养</a:t>
            </a:r>
            <a:endParaRPr lang="zh-CN" altLang="zh-CN" sz="2616">
              <a:latin typeface="宋体" charset="-122"/>
            </a:endParaRPr>
          </a:p>
          <a:p>
            <a:pPr lvl="0" eaLnBrk="0" hangingPunct="0">
              <a:lnSpc>
                <a:spcPts val="2943"/>
              </a:lnSpc>
              <a:spcBef>
                <a:spcPts val="545"/>
              </a:spcBef>
              <a:buClr>
                <a:schemeClr val="tx1"/>
              </a:buClr>
              <a:buFont typeface="Wingdings" charset="2"/>
              <a:buChar char="Ø"/>
            </a:pPr>
            <a:r>
              <a:rPr lang="zh-CN" altLang="zh-CN" sz="2516">
                <a:latin typeface="宋体" charset="-122"/>
              </a:rPr>
              <a:t>人工气道吸引：取下呼吸道分泌物培养</a:t>
            </a:r>
            <a:endParaRPr lang="zh-CN" altLang="zh-CN" sz="2616">
              <a:latin typeface="宋体" charset="-122"/>
            </a:endParaRPr>
          </a:p>
          <a:p>
            <a:pPr lvl="0" eaLnBrk="0" hangingPunct="0">
              <a:lnSpc>
                <a:spcPts val="2943"/>
              </a:lnSpc>
              <a:spcBef>
                <a:spcPts val="545"/>
              </a:spcBef>
              <a:buClr>
                <a:schemeClr val="tx1"/>
              </a:buClr>
              <a:buFont typeface="Wingdings" charset="2"/>
              <a:buChar char="Ø"/>
            </a:pPr>
            <a:r>
              <a:rPr lang="zh-CN" altLang="zh-CN" sz="2216">
                <a:latin typeface="宋体" charset="-122"/>
              </a:rPr>
              <a:t>纤维支气管镜技术：直接吸引、防污染毛刷或支气管肺泡灌洗液获取标本细菌培养</a:t>
            </a:r>
            <a:endParaRPr lang="zh-CN" altLang="zh-CN" sz="2616">
              <a:latin typeface="宋体" charset="-122"/>
            </a:endParaRPr>
          </a:p>
          <a:p>
            <a:pPr lvl="0" eaLnBrk="0" hangingPunct="0">
              <a:lnSpc>
                <a:spcPts val="2943"/>
              </a:lnSpc>
              <a:spcBef>
                <a:spcPts val="545"/>
              </a:spcBef>
              <a:buClr>
                <a:schemeClr val="tx1"/>
              </a:buClr>
              <a:buFont typeface="Wingdings" charset="2"/>
              <a:buChar char="Ø"/>
            </a:pPr>
            <a:r>
              <a:rPr lang="zh-CN" altLang="zh-CN" sz="2516">
                <a:latin typeface="宋体" charset="-122"/>
              </a:rPr>
              <a:t>经皮细针吸检和开胸肺活检 </a:t>
            </a:r>
            <a:endParaRPr lang="zh-CN" altLang="zh-CN" sz="2616">
              <a:latin typeface="宋体" charset="-122"/>
            </a:endParaRPr>
          </a:p>
          <a:p>
            <a:pPr lvl="0" eaLnBrk="0" hangingPunct="0">
              <a:lnSpc>
                <a:spcPts val="2943"/>
              </a:lnSpc>
              <a:spcBef>
                <a:spcPts val="545"/>
              </a:spcBef>
              <a:buClr>
                <a:schemeClr val="tx1"/>
              </a:buClr>
              <a:buFont typeface="Wingdings" charset="2"/>
              <a:buChar char="Ø"/>
            </a:pPr>
            <a:r>
              <a:rPr lang="zh-CN" altLang="zh-CN" sz="2216">
                <a:latin typeface="宋体" charset="-122"/>
              </a:rPr>
              <a:t>血和胸腔积液：细菌培养 </a:t>
            </a:r>
            <a:endParaRPr lang="zh-CN" altLang="zh-CN" sz="2616">
              <a:latin typeface="宋体" charset="-122"/>
            </a:endParaRPr>
          </a:p>
          <a:p>
            <a:pPr lvl="0" eaLnBrk="0" hangingPunct="0">
              <a:lnSpc>
                <a:spcPts val="2943"/>
              </a:lnSpc>
              <a:spcBef>
                <a:spcPts val="545"/>
              </a:spcBef>
              <a:buClr>
                <a:schemeClr val="tx1"/>
              </a:buClr>
              <a:buFont typeface="Wingdings" charset="2"/>
              <a:buChar char="Ø"/>
            </a:pPr>
            <a:r>
              <a:rPr lang="zh-CN" altLang="zh-CN" sz="2316">
                <a:latin typeface="宋体" charset="-122"/>
              </a:rPr>
              <a:t>尿抗原试验</a:t>
            </a:r>
            <a:r>
              <a:rPr lang="zh-CN" altLang="en-US" sz="2316">
                <a:latin typeface="宋体" charset="-122"/>
              </a:rPr>
              <a:t>：</a:t>
            </a:r>
            <a:r>
              <a:rPr lang="zh-CN" altLang="en-US" sz="2516">
                <a:latin typeface="楷体_GB2312" charset="-122"/>
                <a:ea typeface="楷体_GB2312" charset="-122"/>
              </a:rPr>
              <a:t>军团菌和肺炎链球菌尿抗原</a:t>
            </a:r>
            <a:endParaRPr lang="en-US" altLang="zh-CN" sz="2616">
              <a:latin typeface="楷体_GB2312" charset="-122"/>
              <a:ea typeface="楷体_GB2312" charset="-122"/>
            </a:endParaRPr>
          </a:p>
          <a:p>
            <a:pPr lvl="0" eaLnBrk="0" hangingPunct="0">
              <a:lnSpc>
                <a:spcPts val="2943"/>
              </a:lnSpc>
              <a:spcBef>
                <a:spcPts val="545"/>
              </a:spcBef>
              <a:buClr>
                <a:schemeClr val="tx1"/>
              </a:buClr>
              <a:buFont typeface="Wingdings" charset="2"/>
              <a:buChar char="Ø"/>
            </a:pPr>
            <a:r>
              <a:rPr lang="zh-CN" altLang="en-US" sz="2516">
                <a:latin typeface="楷体_GB2312" charset="-122"/>
                <a:ea typeface="楷体_GB2312" charset="-122"/>
              </a:rPr>
              <a:t>血清学检查：特异性</a:t>
            </a:r>
            <a:r>
              <a:rPr lang="en-US" altLang="zh-CN" sz="2216">
                <a:latin typeface="楷体_GB2312" charset="-122"/>
                <a:ea typeface="楷体_GB2312" charset="-122"/>
              </a:rPr>
              <a:t>IgM</a:t>
            </a:r>
            <a:r>
              <a:rPr lang="zh-CN" altLang="en-US" sz="2416">
                <a:latin typeface="楷体_GB2312" charset="-122"/>
                <a:ea typeface="楷体_GB2312" charset="-122"/>
              </a:rPr>
              <a:t>抗体滴度， </a:t>
            </a:r>
            <a:r>
              <a:rPr lang="en-US" altLang="zh-CN" sz="2416">
                <a:latin typeface="楷体_GB2312" charset="-122"/>
                <a:ea typeface="楷体_GB2312" charset="-122"/>
              </a:rPr>
              <a:t>IgG</a:t>
            </a:r>
            <a:r>
              <a:rPr lang="zh-CN" altLang="en-US" sz="2316">
                <a:latin typeface="楷体_GB2312" charset="-122"/>
                <a:ea typeface="楷体_GB2312" charset="-122"/>
              </a:rPr>
              <a:t>抗体多为回顾性诊断</a:t>
            </a:r>
            <a:endParaRPr lang="zh-CN" altLang="en-US" sz="2616">
              <a:latin typeface="楷体_GB2312" charset="-122"/>
              <a:ea typeface="楷体_GB2312" charset="-122"/>
            </a:endParaRPr>
          </a:p>
          <a:p>
            <a:pPr lvl="0" eaLnBrk="0" hangingPunct="0">
              <a:lnSpc>
                <a:spcPct val="150000"/>
              </a:lnSpc>
              <a:spcBef>
                <a:spcPts val="545"/>
              </a:spcBef>
              <a:buClr>
                <a:schemeClr val="tx1"/>
              </a:buClr>
              <a:buFont typeface="Wingdings" charset="2"/>
              <a:buChar char="Ø"/>
            </a:pPr>
            <a:endParaRPr lang="zh-CN" altLang="zh-CN" sz="2616">
              <a:latin typeface="宋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87" name="Rectangle 2"/>
          <p:cNvSpPr/>
          <p:nvPr>
            <p:ph type="title" idx="4294967295"/>
          </p:nvPr>
        </p:nvSpPr>
        <p:spPr>
          <a:xfrm>
            <a:off x="981123" y="626396"/>
            <a:ext cx="8487488" cy="913638"/>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zh-CN"/>
              <a:t>肺炎的治疗原则</a:t>
            </a:r>
          </a:p>
        </p:txBody>
      </p:sp>
      <p:sp>
        <p:nvSpPr>
          <p:cNvPr id="2188" name="Rectangle 3"/>
          <p:cNvSpPr/>
          <p:nvPr>
            <p:ph type="body" idx="4294967295"/>
          </p:nvPr>
        </p:nvSpPr>
        <p:spPr>
          <a:xfrm>
            <a:off x="1058990" y="2168160"/>
            <a:ext cx="7771114" cy="4002356"/>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0" lvl="0" indent="0" eaLnBrk="0" hangingPunct="0">
              <a:lnSpc>
                <a:spcPct val="150000"/>
              </a:lnSpc>
              <a:spcBef>
                <a:spcPts val="545"/>
              </a:spcBef>
              <a:buNone/>
            </a:pPr>
            <a:r>
              <a:rPr lang="zh-CN" altLang="zh-CN" sz="2216" b="1">
                <a:latin typeface="宋体" charset="-122"/>
              </a:rPr>
              <a:t>    抗感染治疗是肺炎治疗的关键环节</a:t>
            </a:r>
            <a:r>
              <a:rPr lang="zh-CN" altLang="zh-CN" sz="2216">
                <a:latin typeface="宋体" charset="-122"/>
              </a:rPr>
              <a:t>。细菌性肺炎的治疗包括经验性治疗和针对病原体治疗。还应该根据患者的年龄、有无基础疾病、是否有误吸、住普通病房或是重症监护病房、住院时间长短和肺炎的严重程度等，选择抗菌药物和给药途径</a:t>
            </a:r>
            <a:r>
              <a:rPr lang="zh-CN" altLang="en-US" sz="2216">
                <a:latin typeface="宋体" charset="-122"/>
              </a:rPr>
              <a:t>。</a:t>
            </a:r>
            <a:endParaRPr lang="zh-CN" altLang="zh-CN" sz="2616">
              <a:latin typeface="宋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1" name="Rectangle 2"/>
          <p:cNvSpPr/>
          <p:nvPr>
            <p:ph type="title" idx="4294967295"/>
          </p:nvPr>
        </p:nvSpPr>
        <p:spPr>
          <a:xfrm>
            <a:off x="510461" y="598710"/>
            <a:ext cx="8970263" cy="94132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zh-CN"/>
              <a:t>肺炎抗菌药物的选择</a:t>
            </a:r>
          </a:p>
        </p:txBody>
      </p:sp>
      <p:sp>
        <p:nvSpPr>
          <p:cNvPr id="2192" name="Rectangle 3"/>
          <p:cNvSpPr/>
          <p:nvPr>
            <p:ph type="body" idx="4294967295"/>
          </p:nvPr>
        </p:nvSpPr>
        <p:spPr>
          <a:xfrm>
            <a:off x="588328" y="1540033"/>
            <a:ext cx="8792035" cy="4787948"/>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396256" lvl="0" indent="-396256" eaLnBrk="0" hangingPunct="0">
              <a:lnSpc>
                <a:spcPct val="150000"/>
              </a:lnSpc>
              <a:spcBef>
                <a:spcPts val="545"/>
              </a:spcBef>
              <a:buClr>
                <a:schemeClr val="tx1"/>
              </a:buClr>
              <a:buFont typeface="Wingdings" charset="2"/>
              <a:buChar char="Ø"/>
            </a:pPr>
            <a:r>
              <a:rPr lang="zh-CN" altLang="en-US" sz="2516">
                <a:latin typeface="宋体" charset="-122"/>
              </a:rPr>
              <a:t>青壮年和无基础疾病的</a:t>
            </a:r>
            <a:r>
              <a:rPr lang="en-US" altLang="zh-CN" sz="2216">
                <a:latin typeface="宋体" charset="-122"/>
              </a:rPr>
              <a:t>CAP</a:t>
            </a:r>
            <a:r>
              <a:rPr lang="zh-CN" altLang="en-US" sz="2516">
                <a:latin typeface="宋体" charset="-122"/>
              </a:rPr>
              <a:t>患者：青霉素类、第一代头孢菌素，对耐药肺炎链球菌使用氟喹诺酮类</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zh-CN" altLang="en-US" sz="2416">
                <a:latin typeface="宋体" charset="-122"/>
              </a:rPr>
              <a:t>老年人、有基础疾病或需要住院的</a:t>
            </a:r>
            <a:r>
              <a:rPr lang="en-US" altLang="zh-CN" sz="2416">
                <a:latin typeface="宋体" charset="-122"/>
              </a:rPr>
              <a:t>CAP</a:t>
            </a:r>
            <a:r>
              <a:rPr lang="zh-CN" altLang="en-US" sz="2216">
                <a:latin typeface="宋体" charset="-122"/>
              </a:rPr>
              <a:t>：喹诺酮类、第二、三代头孢菌素、</a:t>
            </a:r>
            <a:r>
              <a:rPr lang="en-US" altLang="zh-CN" sz="2516">
                <a:latin typeface="宋体" charset="-122"/>
              </a:rPr>
              <a:t>β-</a:t>
            </a:r>
            <a:r>
              <a:rPr lang="zh-CN" altLang="en-US" sz="2216">
                <a:latin typeface="宋体" charset="-122"/>
              </a:rPr>
              <a:t>内酰胺类</a:t>
            </a:r>
            <a:r>
              <a:rPr lang="en-US" altLang="zh-CN" sz="2216">
                <a:latin typeface="宋体" charset="-122"/>
              </a:rPr>
              <a:t>/β-</a:t>
            </a:r>
            <a:r>
              <a:rPr lang="zh-CN" altLang="en-US" sz="2416">
                <a:latin typeface="宋体" charset="-122"/>
              </a:rPr>
              <a:t>内酰胺酶抑制剂，或厄碳青霉烯类，可联合大环内酯类</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en-US" altLang="zh-CN" sz="2516">
                <a:latin typeface="宋体" charset="-122"/>
              </a:rPr>
              <a:t>HAP</a:t>
            </a:r>
            <a:r>
              <a:rPr lang="zh-CN" altLang="en-US" sz="2316">
                <a:latin typeface="宋体" charset="-122"/>
              </a:rPr>
              <a:t>：第二、三代头孢菌素、</a:t>
            </a:r>
            <a:r>
              <a:rPr lang="en-US" altLang="zh-CN" sz="2416">
                <a:latin typeface="宋体" charset="-122"/>
              </a:rPr>
              <a:t>β-</a:t>
            </a:r>
            <a:r>
              <a:rPr lang="zh-CN" altLang="en-US" sz="2216">
                <a:latin typeface="宋体" charset="-122"/>
              </a:rPr>
              <a:t>内酰胺类</a:t>
            </a:r>
            <a:r>
              <a:rPr lang="en-US" altLang="zh-CN" sz="2316">
                <a:latin typeface="宋体" charset="-122"/>
              </a:rPr>
              <a:t>/β-</a:t>
            </a:r>
            <a:r>
              <a:rPr lang="zh-CN" altLang="en-US" sz="2416">
                <a:latin typeface="宋体" charset="-122"/>
              </a:rPr>
              <a:t>内酰胺酶抑制剂、氟喹诺酮类或碳青霉烯类</a:t>
            </a:r>
            <a:endParaRPr lang="zh-CN" altLang="en-US" sz="2616">
              <a:latin typeface="宋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5" name="Rectangle 3"/>
          <p:cNvSpPr/>
          <p:nvPr>
            <p:ph type="body" idx="4294967295"/>
          </p:nvPr>
        </p:nvSpPr>
        <p:spPr>
          <a:xfrm>
            <a:off x="666195" y="1540034"/>
            <a:ext cx="8710707" cy="5059616"/>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396256" lvl="0" indent="-396256" eaLnBrk="0" hangingPunct="0">
              <a:lnSpc>
                <a:spcPct val="150000"/>
              </a:lnSpc>
              <a:spcBef>
                <a:spcPts val="545"/>
              </a:spcBef>
              <a:buClr>
                <a:schemeClr val="tx1"/>
              </a:buClr>
              <a:buFont typeface="Wingdings" charset="2"/>
              <a:buChar char="Ø"/>
            </a:pPr>
            <a:r>
              <a:rPr lang="zh-CN" altLang="en-US" sz="2416">
                <a:latin typeface="宋体" charset="-122"/>
              </a:rPr>
              <a:t>重症肺炎首选广谱的强力抗菌药物，足量、联合用药</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zh-CN" altLang="en-US" sz="2416">
                <a:latin typeface="宋体" charset="-122"/>
              </a:rPr>
              <a:t>重症</a:t>
            </a:r>
            <a:r>
              <a:rPr lang="en-US" altLang="zh-CN" sz="2516">
                <a:latin typeface="宋体" charset="-122"/>
              </a:rPr>
              <a:t>CAP</a:t>
            </a:r>
            <a:r>
              <a:rPr lang="zh-CN" altLang="en-US" sz="2316">
                <a:latin typeface="宋体" charset="-122"/>
              </a:rPr>
              <a:t>常用</a:t>
            </a:r>
            <a:r>
              <a:rPr lang="en-US" altLang="zh-CN" sz="2416">
                <a:latin typeface="宋体" charset="-122"/>
              </a:rPr>
              <a:t>β-</a:t>
            </a:r>
            <a:r>
              <a:rPr lang="zh-CN" altLang="en-US" sz="2516">
                <a:latin typeface="宋体" charset="-122"/>
              </a:rPr>
              <a:t>内酰胺类</a:t>
            </a:r>
            <a:r>
              <a:rPr lang="en-US" altLang="zh-CN" sz="2416">
                <a:latin typeface="宋体" charset="-122"/>
              </a:rPr>
              <a:t>+</a:t>
            </a:r>
            <a:r>
              <a:rPr lang="zh-CN" altLang="en-US" sz="2416">
                <a:latin typeface="宋体" charset="-122"/>
              </a:rPr>
              <a:t>大环内酯类或氟喹诺酮类；青霉素过敏者用氟喹诺酮类和氨曲南</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en-US" altLang="zh-CN" sz="2416">
                <a:latin typeface="宋体" charset="-122"/>
              </a:rPr>
              <a:t>HAP</a:t>
            </a:r>
            <a:r>
              <a:rPr lang="zh-CN" altLang="en-US" sz="2216">
                <a:latin typeface="宋体" charset="-122"/>
              </a:rPr>
              <a:t>用</a:t>
            </a:r>
            <a:r>
              <a:rPr lang="en-US" altLang="zh-CN" sz="2316">
                <a:latin typeface="宋体" charset="-122"/>
              </a:rPr>
              <a:t>β-</a:t>
            </a:r>
            <a:r>
              <a:rPr lang="zh-CN" altLang="en-US" sz="2516">
                <a:latin typeface="宋体" charset="-122"/>
              </a:rPr>
              <a:t>内酰胺类、广谱青霉素</a:t>
            </a:r>
            <a:r>
              <a:rPr lang="en-US" altLang="zh-CN" sz="2316">
                <a:latin typeface="宋体" charset="-122"/>
              </a:rPr>
              <a:t>/β-</a:t>
            </a:r>
            <a:r>
              <a:rPr lang="zh-CN" altLang="en-US" sz="2316">
                <a:latin typeface="宋体" charset="-122"/>
              </a:rPr>
              <a:t>内酰胺酶抑制剂、碳青霉烯类</a:t>
            </a:r>
            <a:r>
              <a:rPr lang="en-US" altLang="zh-CN" sz="2416">
                <a:latin typeface="宋体" charset="-122"/>
              </a:rPr>
              <a:t>+</a:t>
            </a:r>
            <a:r>
              <a:rPr lang="zh-CN" altLang="en-US" sz="2316">
                <a:latin typeface="宋体" charset="-122"/>
              </a:rPr>
              <a:t>氟喹诺酮类或氨基糖昔类</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zh-CN" altLang="en-US" sz="2216">
                <a:latin typeface="宋体" charset="-122"/>
              </a:rPr>
              <a:t>怀疑有</a:t>
            </a:r>
            <a:r>
              <a:rPr lang="en-US" altLang="zh-CN" sz="2516">
                <a:latin typeface="宋体" charset="-122"/>
              </a:rPr>
              <a:t>MDR</a:t>
            </a:r>
            <a:r>
              <a:rPr lang="zh-CN" altLang="en-US" sz="2216">
                <a:latin typeface="宋体" charset="-122"/>
              </a:rPr>
              <a:t>时可联合万古霉素、替考拉宁或利奈唑胺</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zh-CN" altLang="en-US" sz="2516">
                <a:latin typeface="宋体" charset="-122"/>
              </a:rPr>
              <a:t>大环内酯类抗菌素是支原体肺炎、衣原体肺炎的首选</a:t>
            </a:r>
            <a:endParaRPr lang="zh-CN" altLang="en-US" sz="2616">
              <a:latin typeface="宋体" charset="-122"/>
            </a:endParaRPr>
          </a:p>
          <a:p>
            <a:pPr marL="396256" lvl="0" indent="-396256" eaLnBrk="0" hangingPunct="0">
              <a:lnSpc>
                <a:spcPct val="150000"/>
              </a:lnSpc>
              <a:spcBef>
                <a:spcPts val="545"/>
              </a:spcBef>
              <a:buClr>
                <a:schemeClr val="tx2"/>
              </a:buClr>
              <a:buFont typeface="Wingdings" charset="2"/>
              <a:buChar char="n"/>
            </a:pPr>
            <a:endParaRPr lang="zh-CN" altLang="en-US" sz="2616">
              <a:latin typeface="宋体" charset="-122"/>
            </a:endParaRPr>
          </a:p>
        </p:txBody>
      </p:sp>
      <p:sp>
        <p:nvSpPr>
          <p:cNvPr id="2196" name="Rectangle 2"/>
          <p:cNvSpPr/>
          <p:nvPr>
            <p:ph type="title" idx="4294967295"/>
          </p:nvPr>
        </p:nvSpPr>
        <p:spPr>
          <a:xfrm>
            <a:off x="745792" y="598710"/>
            <a:ext cx="8970263" cy="94132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zh-CN"/>
              <a:t>肺炎抗菌药物的选择</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9" name="Rectangle 2"/>
          <p:cNvSpPr/>
          <p:nvPr>
            <p:ph type="title" idx="4294967295"/>
          </p:nvPr>
        </p:nvSpPr>
        <p:spPr>
          <a:xfrm>
            <a:off x="510461" y="598710"/>
            <a:ext cx="8970263" cy="94132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zh-CN"/>
              <a:t>肺炎抗菌药物的选择</a:t>
            </a:r>
          </a:p>
        </p:txBody>
      </p:sp>
      <p:sp>
        <p:nvSpPr>
          <p:cNvPr id="2200" name="Rectangle 3"/>
          <p:cNvSpPr/>
          <p:nvPr>
            <p:ph type="body" idx="4294967295"/>
          </p:nvPr>
        </p:nvSpPr>
        <p:spPr>
          <a:xfrm>
            <a:off x="588328" y="1540033"/>
            <a:ext cx="8792035" cy="4787948"/>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396256" lvl="0" indent="-396256" eaLnBrk="0" hangingPunct="0">
              <a:lnSpc>
                <a:spcPct val="150000"/>
              </a:lnSpc>
              <a:spcBef>
                <a:spcPts val="545"/>
              </a:spcBef>
              <a:buClr>
                <a:schemeClr val="tx1"/>
              </a:buClr>
              <a:buFont typeface="Wingdings" charset="2"/>
              <a:buChar char="Ø"/>
            </a:pPr>
            <a:r>
              <a:rPr lang="zh-CN" altLang="en-US" sz="2416">
                <a:latin typeface="宋体" charset="-122"/>
              </a:rPr>
              <a:t>青壮年和无基础疾病的</a:t>
            </a:r>
            <a:r>
              <a:rPr lang="en-US" altLang="zh-CN" sz="2216">
                <a:latin typeface="宋体" charset="-122"/>
              </a:rPr>
              <a:t>CAP</a:t>
            </a:r>
            <a:r>
              <a:rPr lang="zh-CN" altLang="en-US" sz="2316">
                <a:latin typeface="宋体" charset="-122"/>
              </a:rPr>
              <a:t>患者：青霉素类、第一代头孢菌素，对耐药肺炎链球菌使用氟喹诺酮类</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zh-CN" altLang="en-US" sz="2316">
                <a:latin typeface="宋体" charset="-122"/>
              </a:rPr>
              <a:t>老年人、有基础疾病或需要住院的</a:t>
            </a:r>
            <a:r>
              <a:rPr lang="en-US" altLang="zh-CN" sz="2316">
                <a:latin typeface="宋体" charset="-122"/>
              </a:rPr>
              <a:t>CAP</a:t>
            </a:r>
            <a:r>
              <a:rPr lang="zh-CN" altLang="en-US" sz="2216">
                <a:latin typeface="宋体" charset="-122"/>
              </a:rPr>
              <a:t>：喹诺酮类、第二、三代头孢菌素、</a:t>
            </a:r>
            <a:r>
              <a:rPr lang="en-US" altLang="zh-CN" sz="2516">
                <a:latin typeface="宋体" charset="-122"/>
              </a:rPr>
              <a:t>β-</a:t>
            </a:r>
            <a:r>
              <a:rPr lang="zh-CN" altLang="en-US" sz="2516">
                <a:latin typeface="宋体" charset="-122"/>
              </a:rPr>
              <a:t>内酰胺类</a:t>
            </a:r>
            <a:r>
              <a:rPr lang="en-US" altLang="zh-CN" sz="2416">
                <a:latin typeface="宋体" charset="-122"/>
              </a:rPr>
              <a:t>/β-</a:t>
            </a:r>
            <a:r>
              <a:rPr lang="zh-CN" altLang="en-US" sz="2216">
                <a:latin typeface="宋体" charset="-122"/>
              </a:rPr>
              <a:t>内酰胺酶抑制剂，或厄他培南，可联合大环内酯类</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en-US" altLang="zh-CN" sz="2316">
                <a:latin typeface="宋体" charset="-122"/>
              </a:rPr>
              <a:t>HAP</a:t>
            </a:r>
            <a:r>
              <a:rPr lang="zh-CN" altLang="en-US" sz="2516">
                <a:latin typeface="宋体" charset="-122"/>
              </a:rPr>
              <a:t>：第二、三代头孢菌素、</a:t>
            </a:r>
            <a:r>
              <a:rPr lang="en-US" altLang="zh-CN" sz="2416">
                <a:latin typeface="宋体" charset="-122"/>
              </a:rPr>
              <a:t>β-</a:t>
            </a:r>
            <a:r>
              <a:rPr lang="zh-CN" altLang="en-US" sz="2316">
                <a:latin typeface="宋体" charset="-122"/>
              </a:rPr>
              <a:t>内酰胺类</a:t>
            </a:r>
            <a:r>
              <a:rPr lang="en-US" altLang="zh-CN" sz="2416">
                <a:latin typeface="宋体" charset="-122"/>
              </a:rPr>
              <a:t>/β-</a:t>
            </a:r>
            <a:r>
              <a:rPr lang="zh-CN" altLang="en-US" sz="2216">
                <a:latin typeface="宋体" charset="-122"/>
              </a:rPr>
              <a:t>内酰胺酶抑制剂、氟喹诺酮类或碳青霉烯类</a:t>
            </a:r>
            <a:endParaRPr lang="zh-CN" altLang="en-US" sz="2616">
              <a:latin typeface="宋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03" name="Rectangle 3"/>
          <p:cNvSpPr/>
          <p:nvPr>
            <p:ph type="body" idx="4294967295"/>
          </p:nvPr>
        </p:nvSpPr>
        <p:spPr>
          <a:xfrm>
            <a:off x="666195" y="1540034"/>
            <a:ext cx="8710707" cy="5059616"/>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396256" lvl="0" indent="-396256" eaLnBrk="0" hangingPunct="0">
              <a:lnSpc>
                <a:spcPct val="150000"/>
              </a:lnSpc>
              <a:spcBef>
                <a:spcPts val="545"/>
              </a:spcBef>
              <a:buClr>
                <a:schemeClr val="tx1"/>
              </a:buClr>
              <a:buFont typeface="Wingdings" charset="2"/>
              <a:buChar char="Ø"/>
            </a:pPr>
            <a:r>
              <a:rPr lang="zh-CN" altLang="en-US" sz="2516">
                <a:latin typeface="宋体" charset="-122"/>
              </a:rPr>
              <a:t>重症肺炎首选广谱的强力抗菌药物，足量、联合用药</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zh-CN" altLang="en-US" sz="2316">
                <a:latin typeface="宋体" charset="-122"/>
              </a:rPr>
              <a:t>重症</a:t>
            </a:r>
            <a:r>
              <a:rPr lang="en-US" altLang="zh-CN" sz="2216">
                <a:latin typeface="宋体" charset="-122"/>
              </a:rPr>
              <a:t>CAP</a:t>
            </a:r>
            <a:r>
              <a:rPr lang="zh-CN" altLang="en-US" sz="2216">
                <a:latin typeface="宋体" charset="-122"/>
              </a:rPr>
              <a:t>常用</a:t>
            </a:r>
            <a:r>
              <a:rPr lang="en-US" altLang="zh-CN" sz="2416">
                <a:latin typeface="宋体" charset="-122"/>
              </a:rPr>
              <a:t>β-</a:t>
            </a:r>
            <a:r>
              <a:rPr lang="zh-CN" altLang="en-US" sz="2516">
                <a:latin typeface="宋体" charset="-122"/>
              </a:rPr>
              <a:t>内酰胺类</a:t>
            </a:r>
            <a:r>
              <a:rPr lang="en-US" altLang="zh-CN" sz="2516">
                <a:latin typeface="宋体" charset="-122"/>
              </a:rPr>
              <a:t>+</a:t>
            </a:r>
            <a:r>
              <a:rPr lang="zh-CN" altLang="en-US" sz="2416">
                <a:latin typeface="宋体" charset="-122"/>
              </a:rPr>
              <a:t>大环内酯类或氟喹诺酮类；青霉素过敏者用氟喹诺酮类和氨曲南</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zh-CN" altLang="en-US" sz="2416">
                <a:latin typeface="宋体" charset="-122"/>
              </a:rPr>
              <a:t>怀疑有</a:t>
            </a:r>
            <a:r>
              <a:rPr lang="en-US" altLang="zh-CN" sz="2516">
                <a:latin typeface="宋体" charset="-122"/>
              </a:rPr>
              <a:t>MDR</a:t>
            </a:r>
            <a:r>
              <a:rPr lang="zh-CN" altLang="en-US" sz="2316">
                <a:latin typeface="宋体" charset="-122"/>
              </a:rPr>
              <a:t>时可联合万古霉素、替考拉宁或利奈唑胺</a:t>
            </a:r>
            <a:endParaRPr lang="zh-CN" altLang="en-US" sz="2616">
              <a:latin typeface="宋体" charset="-122"/>
            </a:endParaRPr>
          </a:p>
          <a:p>
            <a:pPr marL="396256" lvl="0" indent="-396256" eaLnBrk="0" hangingPunct="0">
              <a:lnSpc>
                <a:spcPct val="150000"/>
              </a:lnSpc>
              <a:spcBef>
                <a:spcPts val="545"/>
              </a:spcBef>
              <a:buClr>
                <a:schemeClr val="tx1"/>
              </a:buClr>
              <a:buFont typeface="Wingdings" charset="2"/>
              <a:buChar char="Ø"/>
            </a:pPr>
            <a:r>
              <a:rPr lang="zh-CN" altLang="en-US" sz="2216">
                <a:latin typeface="宋体" charset="-122"/>
              </a:rPr>
              <a:t>大环内酯类抗菌素是支原体肺炎、衣原体肺炎的首选</a:t>
            </a:r>
            <a:endParaRPr lang="zh-CN" altLang="en-US" sz="2616">
              <a:latin typeface="宋体" charset="-122"/>
            </a:endParaRPr>
          </a:p>
          <a:p>
            <a:pPr marL="396256" lvl="0" indent="-396256" eaLnBrk="0" hangingPunct="0">
              <a:lnSpc>
                <a:spcPct val="150000"/>
              </a:lnSpc>
              <a:spcBef>
                <a:spcPts val="545"/>
              </a:spcBef>
              <a:buClr>
                <a:schemeClr val="tx2"/>
              </a:buClr>
              <a:buFont typeface="Wingdings" charset="2"/>
              <a:buChar char="n"/>
            </a:pPr>
            <a:endParaRPr lang="zh-CN" altLang="en-US" sz="2616">
              <a:latin typeface="宋体" charset="-122"/>
            </a:endParaRPr>
          </a:p>
        </p:txBody>
      </p:sp>
      <p:sp>
        <p:nvSpPr>
          <p:cNvPr id="2204" name="Rectangle 2"/>
          <p:cNvSpPr/>
          <p:nvPr>
            <p:ph type="title" idx="4294967295"/>
          </p:nvPr>
        </p:nvSpPr>
        <p:spPr>
          <a:xfrm>
            <a:off x="510461" y="598710"/>
            <a:ext cx="8970263" cy="94132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zh-CN"/>
              <a:t>肺炎抗菌药物的选择</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07" name="Rectangle 2"/>
          <p:cNvSpPr/>
          <p:nvPr>
            <p:ph type="title" idx="4294967295"/>
          </p:nvPr>
        </p:nvSpPr>
        <p:spPr>
          <a:xfrm>
            <a:off x="498349" y="598710"/>
            <a:ext cx="8970263" cy="1019191"/>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lang="zh-CN" altLang="zh-CN" sz="4060"/>
              <a:t>肺炎抗菌素应用的疗程及停药标准</a:t>
            </a:r>
            <a:endParaRPr lang="zh-CN" altLang="zh-CN" sz="4360"/>
          </a:p>
        </p:txBody>
      </p:sp>
      <p:sp>
        <p:nvSpPr>
          <p:cNvPr id="2208" name="Rectangle 3"/>
          <p:cNvSpPr/>
          <p:nvPr>
            <p:ph type="body" idx="4294967295"/>
          </p:nvPr>
        </p:nvSpPr>
        <p:spPr>
          <a:xfrm>
            <a:off x="588328" y="1617901"/>
            <a:ext cx="8790305" cy="4933298"/>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marL="0" lvl="0" indent="396256" eaLnBrk="0" hangingPunct="0">
              <a:lnSpc>
                <a:spcPct val="150000"/>
              </a:lnSpc>
              <a:spcBef>
                <a:spcPts val="545"/>
              </a:spcBef>
              <a:buClr>
                <a:schemeClr val="tx1"/>
              </a:buClr>
              <a:buFont typeface="Wingdings" charset="2"/>
              <a:buChar char="Ø"/>
            </a:pPr>
            <a:r>
              <a:rPr lang="zh-CN" altLang="en-US" sz="2216" b="1">
                <a:latin typeface="宋体" charset="-122"/>
              </a:rPr>
              <a:t>肺炎的抗菌药物治疗：</a:t>
            </a:r>
            <a:r>
              <a:rPr lang="zh-CN" altLang="en-US" sz="2416">
                <a:latin typeface="宋体" charset="-122"/>
              </a:rPr>
              <a:t>疗程</a:t>
            </a:r>
            <a:r>
              <a:rPr lang="en-US" altLang="zh-CN" sz="2216">
                <a:latin typeface="宋体" charset="-122"/>
              </a:rPr>
              <a:t>7</a:t>
            </a:r>
            <a:r>
              <a:rPr lang="zh-CN" altLang="en-US" sz="2216">
                <a:latin typeface="宋体" charset="-122"/>
              </a:rPr>
              <a:t>～</a:t>
            </a:r>
            <a:r>
              <a:rPr lang="en-US" altLang="zh-CN" sz="2316">
                <a:latin typeface="宋体" charset="-122"/>
              </a:rPr>
              <a:t>10</a:t>
            </a:r>
            <a:r>
              <a:rPr lang="zh-CN" altLang="en-US" sz="2216">
                <a:latin typeface="宋体" charset="-122"/>
              </a:rPr>
              <a:t>天或更长，体温正常</a:t>
            </a:r>
            <a:r>
              <a:rPr lang="en-US" altLang="zh-CN" sz="2416">
                <a:latin typeface="宋体" charset="-122"/>
              </a:rPr>
              <a:t>48</a:t>
            </a:r>
            <a:endParaRPr lang="en-US" altLang="zh-CN" sz="2616">
              <a:latin typeface="宋体" charset="-122"/>
            </a:endParaRPr>
          </a:p>
          <a:p>
            <a:pPr marL="0" lvl="0" indent="396256" eaLnBrk="0" hangingPunct="0">
              <a:lnSpc>
                <a:spcPct val="150000"/>
              </a:lnSpc>
              <a:spcBef>
                <a:spcPts val="545"/>
              </a:spcBef>
              <a:buClr>
                <a:schemeClr val="tx1"/>
              </a:buClr>
              <a:buNone/>
            </a:pPr>
            <a:r>
              <a:rPr lang="zh-CN" altLang="en-US" sz="2316">
                <a:latin typeface="宋体" charset="-122"/>
              </a:rPr>
              <a:t>～</a:t>
            </a:r>
            <a:r>
              <a:rPr lang="en-US" altLang="zh-CN" sz="2416">
                <a:latin typeface="宋体" charset="-122"/>
              </a:rPr>
              <a:t>72</a:t>
            </a:r>
            <a:r>
              <a:rPr lang="zh-CN" altLang="en-US" sz="2516">
                <a:latin typeface="宋体" charset="-122"/>
              </a:rPr>
              <a:t>小时，肺炎临床稳定可停用</a:t>
            </a:r>
            <a:endParaRPr lang="zh-CN" altLang="en-US" sz="2616">
              <a:latin typeface="宋体" charset="-122"/>
            </a:endParaRPr>
          </a:p>
          <a:p>
            <a:pPr marL="0" lvl="0" indent="396256" eaLnBrk="0" hangingPunct="0">
              <a:lnSpc>
                <a:spcPct val="150000"/>
              </a:lnSpc>
              <a:spcBef>
                <a:spcPts val="545"/>
              </a:spcBef>
              <a:buClr>
                <a:schemeClr val="tx1"/>
              </a:buClr>
              <a:buFont typeface="Wingdings" charset="2"/>
              <a:buChar char="Ø"/>
            </a:pPr>
            <a:r>
              <a:rPr lang="zh-CN" altLang="en-US" sz="2316" b="1">
                <a:latin typeface="宋体" charset="-122"/>
              </a:rPr>
              <a:t>肺炎临床稳定标准为：</a:t>
            </a:r>
            <a:r>
              <a:rPr lang="zh-CN" altLang="en-US" sz="2416">
                <a:latin typeface="宋体" charset="-122"/>
              </a:rPr>
              <a:t>①</a:t>
            </a:r>
            <a:r>
              <a:rPr lang="en-US" altLang="zh-CN" sz="2516">
                <a:latin typeface="宋体" charset="-122"/>
              </a:rPr>
              <a:t>T≤37.8℃</a:t>
            </a:r>
            <a:r>
              <a:rPr lang="zh-CN" altLang="en-US" sz="2516">
                <a:latin typeface="宋体" charset="-122"/>
              </a:rPr>
              <a:t>；②心率≤</a:t>
            </a:r>
            <a:r>
              <a:rPr lang="en-US" altLang="zh-CN" sz="2416">
                <a:latin typeface="宋体" charset="-122"/>
              </a:rPr>
              <a:t>100</a:t>
            </a:r>
            <a:r>
              <a:rPr lang="zh-CN" altLang="en-US" sz="2216">
                <a:latin typeface="宋体" charset="-122"/>
              </a:rPr>
              <a:t>次</a:t>
            </a:r>
            <a:r>
              <a:rPr lang="en-US" altLang="zh-CN" sz="2216">
                <a:latin typeface="宋体" charset="-122"/>
              </a:rPr>
              <a:t>/</a:t>
            </a:r>
            <a:r>
              <a:rPr lang="zh-CN" altLang="en-US" sz="2416">
                <a:latin typeface="宋体" charset="-122"/>
              </a:rPr>
              <a:t>分；③呼吸频率≤</a:t>
            </a:r>
            <a:r>
              <a:rPr lang="en-US" altLang="zh-CN" sz="2516">
                <a:latin typeface="宋体" charset="-122"/>
              </a:rPr>
              <a:t>24</a:t>
            </a:r>
            <a:r>
              <a:rPr lang="zh-CN" altLang="en-US" sz="2316">
                <a:latin typeface="宋体" charset="-122"/>
              </a:rPr>
              <a:t>次</a:t>
            </a:r>
            <a:r>
              <a:rPr lang="en-US" altLang="zh-CN" sz="2316">
                <a:latin typeface="宋体" charset="-122"/>
              </a:rPr>
              <a:t>/</a:t>
            </a:r>
            <a:r>
              <a:rPr lang="zh-CN" altLang="en-US" sz="2316">
                <a:latin typeface="宋体" charset="-122"/>
              </a:rPr>
              <a:t>分；④血压：收缩压≥</a:t>
            </a:r>
            <a:r>
              <a:rPr lang="en-US" altLang="zh-CN" sz="2216">
                <a:latin typeface="宋体" charset="-122"/>
              </a:rPr>
              <a:t>90mmHg</a:t>
            </a:r>
            <a:r>
              <a:rPr lang="zh-CN" altLang="en-US" sz="2216">
                <a:latin typeface="宋体" charset="-122"/>
              </a:rPr>
              <a:t>；⑤呼吸室内空气条件下动脉血氧饱和度≥</a:t>
            </a:r>
            <a:r>
              <a:rPr lang="en-US" altLang="zh-CN" sz="2516">
                <a:latin typeface="宋体" charset="-122"/>
              </a:rPr>
              <a:t>90</a:t>
            </a:r>
            <a:r>
              <a:rPr lang="zh-CN" altLang="en-US" sz="2216">
                <a:latin typeface="宋体" charset="-122"/>
              </a:rPr>
              <a:t>％或</a:t>
            </a:r>
            <a:r>
              <a:rPr lang="en-US" altLang="zh-CN" sz="2416">
                <a:latin typeface="宋体" charset="-122"/>
              </a:rPr>
              <a:t>PaO</a:t>
            </a:r>
            <a:r>
              <a:rPr lang="en-US" altLang="zh-CN" sz="2416" baseline="-25000">
                <a:latin typeface="宋体" charset="-122"/>
              </a:rPr>
              <a:t>2</a:t>
            </a:r>
            <a:r>
              <a:rPr lang="en-US" altLang="zh-CN" sz="2416">
                <a:latin typeface="宋体" charset="-122"/>
              </a:rPr>
              <a:t>≥60mmHg</a:t>
            </a:r>
            <a:r>
              <a:rPr lang="zh-CN" altLang="en-US" sz="2416">
                <a:latin typeface="宋体" charset="-122"/>
              </a:rPr>
              <a:t>；⑥能够口服进食；⑦精神状态正常</a:t>
            </a:r>
            <a:endParaRPr lang="zh-CN" altLang="en-US" sz="2616">
              <a:latin typeface="宋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11" name="Rectangle 2"/>
          <p:cNvSpPr/>
          <p:nvPr>
            <p:ph type="title" idx="4294967295"/>
          </p:nvPr>
        </p:nvSpPr>
        <p:spPr>
          <a:xfrm>
            <a:off x="498349" y="332232"/>
            <a:ext cx="8958152"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p>
        </p:txBody>
      </p:sp>
      <p:sp>
        <p:nvSpPr>
          <p:cNvPr id="2212" name="Rectangle 3"/>
          <p:cNvSpPr/>
          <p:nvPr>
            <p:ph type="body" idx="4294967295"/>
          </p:nvPr>
        </p:nvSpPr>
        <p:spPr>
          <a:xfrm>
            <a:off x="823659" y="2246026"/>
            <a:ext cx="8554973" cy="4317286"/>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lnSpc>
                <a:spcPct val="90000"/>
              </a:lnSpc>
              <a:buFont typeface="Monotype Sorts" charset="2"/>
              <a:buNone/>
            </a:pPr>
            <a:r>
              <a:rPr lang="zh-CN" altLang="en-US" b="1">
                <a:latin typeface="宋体" charset="-122"/>
              </a:rPr>
              <a:t>抗生素用药</a:t>
            </a:r>
            <a:r>
              <a:rPr lang="en-US" altLang="zh-CN" b="1">
                <a:latin typeface="宋体" charset="-122"/>
              </a:rPr>
              <a:t>72</a:t>
            </a:r>
            <a:r>
              <a:rPr lang="zh-CN" altLang="en-US" b="1">
                <a:latin typeface="宋体" charset="-122"/>
              </a:rPr>
              <a:t>小时后症状无改善，原因是</a:t>
            </a:r>
            <a:r>
              <a:rPr lang="zh-CN" altLang="en-US">
                <a:latin typeface="宋体" charset="-122"/>
              </a:rPr>
              <a:t>：</a:t>
            </a:r>
          </a:p>
          <a:p>
            <a:pPr lvl="0" eaLnBrk="0" hangingPunct="0">
              <a:lnSpc>
                <a:spcPct val="90000"/>
              </a:lnSpc>
              <a:buFont typeface="Monotype Sorts" charset="2"/>
              <a:buNone/>
            </a:pPr>
            <a:r>
              <a:rPr lang="zh-CN" altLang="en-US">
                <a:latin typeface="楷体_GB2312" charset="-122"/>
                <a:ea typeface="楷体_GB2312" charset="-122"/>
              </a:rPr>
              <a:t>①药物未能覆盖致病菌，或细菌耐药</a:t>
            </a:r>
          </a:p>
          <a:p>
            <a:pPr lvl="0" eaLnBrk="0" hangingPunct="0">
              <a:lnSpc>
                <a:spcPct val="90000"/>
              </a:lnSpc>
              <a:buFont typeface="Monotype Sorts" charset="2"/>
              <a:buNone/>
            </a:pPr>
            <a:r>
              <a:rPr lang="zh-CN" altLang="en-US">
                <a:latin typeface="楷体_GB2312" charset="-122"/>
                <a:ea typeface="楷体_GB2312" charset="-122"/>
              </a:rPr>
              <a:t>②特殊病原体感染如结核菌、真菌、病毒</a:t>
            </a:r>
          </a:p>
          <a:p>
            <a:pPr lvl="0" eaLnBrk="0" hangingPunct="0">
              <a:lnSpc>
                <a:spcPct val="90000"/>
              </a:lnSpc>
              <a:buFont typeface="Monotype Sorts" charset="2"/>
              <a:buNone/>
            </a:pPr>
            <a:r>
              <a:rPr lang="zh-CN" altLang="en-US">
                <a:latin typeface="楷体_GB2312" charset="-122"/>
                <a:ea typeface="楷体_GB2312" charset="-122"/>
              </a:rPr>
              <a:t>③出现并发症或存在影响疗效的宿主因素如免疫抑制</a:t>
            </a:r>
          </a:p>
          <a:p>
            <a:pPr lvl="0" eaLnBrk="0" hangingPunct="0">
              <a:lnSpc>
                <a:spcPct val="90000"/>
              </a:lnSpc>
              <a:buFont typeface="Monotype Sorts" charset="2"/>
              <a:buNone/>
            </a:pPr>
            <a:r>
              <a:rPr lang="zh-CN" altLang="en-US">
                <a:latin typeface="楷体_GB2312" charset="-122"/>
                <a:ea typeface="楷体_GB2312" charset="-122"/>
              </a:rPr>
              <a:t>④非感染性疾病误诊为肺炎</a:t>
            </a:r>
          </a:p>
          <a:p>
            <a:pPr lvl="0" eaLnBrk="0" hangingPunct="0">
              <a:lnSpc>
                <a:spcPct val="90000"/>
              </a:lnSpc>
              <a:buFont typeface="Monotype Sorts" charset="2"/>
              <a:buNone/>
            </a:pPr>
            <a:r>
              <a:rPr lang="zh-CN" altLang="en-US">
                <a:latin typeface="楷体_GB2312" charset="-122"/>
                <a:ea typeface="楷体_GB2312" charset="-122"/>
              </a:rPr>
              <a:t>⑤药物热</a:t>
            </a: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8"/>
          <a:stretch>
            <a:fillRect/>
          </a:stretch>
        </a:blipFill>
      </p:bgPr>
    </p:bg>
    <p:spTree>
      <p:nvGrpSpPr>
        <p:cNvPr id="1" name=""/>
        <p:cNvGrpSpPr/>
        <p:nvPr/>
      </p:nvGrpSpPr>
      <p:grpSpPr>
        <a:xfrm>
          <a:off x="0" y="0"/>
          <a:ext cx="0" cy="0"/>
        </a:xfrm>
      </p:grpSpPr>
      <p:sp>
        <p:nvSpPr>
          <p:cNvPr id="2215" name="Rectangle 2"/>
          <p:cNvSpPr/>
          <p:nvPr>
            <p:ph type="title" idx="4294967295"/>
          </p:nvPr>
        </p:nvSpPr>
        <p:spPr>
          <a:xfrm>
            <a:off x="666195" y="519112"/>
            <a:ext cx="8958150" cy="66446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algn="l" eaLnBrk="0" hangingPunct="0"/>
            <a:r>
              <a:rPr lang="zh-CN" altLang="en-US" b="1">
                <a:latin typeface="宋体" charset="-122"/>
              </a:rPr>
              <a:t>预防</a:t>
            </a:r>
            <a:r>
              <a:rPr lang="zh-CN" altLang="en-US"/>
              <a:t> </a:t>
            </a:r>
          </a:p>
        </p:txBody>
      </p:sp>
      <p:sp>
        <p:nvSpPr>
          <p:cNvPr id="2216" name="Rectangle 3"/>
          <p:cNvSpPr/>
          <p:nvPr>
            <p:ph type="body" idx="4294967295"/>
          </p:nvPr>
        </p:nvSpPr>
        <p:spPr>
          <a:xfrm>
            <a:off x="581406" y="2536730"/>
            <a:ext cx="8970263" cy="4938490"/>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CC00"/>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CC00"/>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CC00"/>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CC00"/>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CC00"/>
                </a:solidFill>
                <a:latin typeface="Times New Roman" charset="0"/>
                <a:ea typeface="宋体" charset="-122"/>
              </a:defRPr>
            </a:lvl5pPr>
          </a:lstStyle>
          <a:p>
            <a:pPr lvl="0" eaLnBrk="0" hangingPunct="0"/>
            <a:r>
              <a:rPr lang="zh-CN" altLang="en-US">
                <a:latin typeface="楷体_GB2312" charset="-122"/>
                <a:ea typeface="楷体_GB2312" charset="-122"/>
              </a:rPr>
              <a:t>加强体育锻炼，增强体质；</a:t>
            </a:r>
          </a:p>
          <a:p>
            <a:pPr lvl="0" eaLnBrk="0" hangingPunct="0"/>
            <a:r>
              <a:rPr lang="zh-CN" altLang="en-US">
                <a:latin typeface="楷体_GB2312" charset="-122"/>
                <a:ea typeface="楷体_GB2312" charset="-122"/>
              </a:rPr>
              <a:t>减少危险因素如吸烟、酗酒；</a:t>
            </a:r>
          </a:p>
          <a:p>
            <a:pPr lvl="0" eaLnBrk="0" hangingPunct="0"/>
            <a:r>
              <a:rPr lang="zh-CN" altLang="en-US">
                <a:latin typeface="楷体_GB2312" charset="-122"/>
                <a:ea typeface="楷体_GB2312" charset="-122"/>
              </a:rPr>
              <a:t>必要时注射流感疫苗、肺炎疫苗。</a:t>
            </a:r>
            <a:r>
              <a:rPr lang="zh-CN" altLang="en-US"/>
              <a:t> </a:t>
            </a:r>
          </a:p>
        </p:txBody>
      </p:sp>
      <p:pic>
        <p:nvPicPr>
          <p:cNvPr id="2217" name="Picture 4"/>
          <p:cNvPicPr/>
          <p:nvPr/>
        </p:nvPicPr>
        <p:blipFill>
          <a:blip r:embed="rId2"/>
          <a:stretch>
            <a:fillRect/>
          </a:stretch>
        </p:blipFill>
        <p:spPr>
          <a:xfrm>
            <a:off x="6893815" y="2076450"/>
            <a:ext cx="1996853" cy="1583294"/>
          </a:xfrm>
          <a:prstGeom prst="rect">
            <a:avLst/>
          </a:prstGeom>
          <a:noFill/>
          <a:ln cap="flat">
            <a:noFill/>
            <a:prstDash val="solid"/>
            <a:miter lim="800000"/>
            <a:headEnd type="none" w="med" len="med"/>
            <a:tailEnd type="none" w="med" len="med"/>
          </a:ln>
        </p:spPr>
      </p:pic>
      <p:pic>
        <p:nvPicPr>
          <p:cNvPr id="2218" name="Picture 5"/>
          <p:cNvPicPr/>
          <p:nvPr/>
        </p:nvPicPr>
        <p:blipFill>
          <a:blip r:embed="rId3"/>
          <a:stretch>
            <a:fillRect/>
          </a:stretch>
        </p:blipFill>
        <p:spPr>
          <a:xfrm>
            <a:off x="6478524" y="4587224"/>
            <a:ext cx="2574798" cy="1725183"/>
          </a:xfrm>
          <a:prstGeom prst="rect">
            <a:avLst/>
          </a:prstGeom>
          <a:noFill/>
          <a:ln cap="flat">
            <a:noFill/>
            <a:prstDash val="solid"/>
            <a:miter lim="800000"/>
            <a:headEnd type="none" w="med" len="med"/>
            <a:tailEnd type="none" w="med" len="med"/>
          </a:ln>
        </p:spPr>
      </p:pic>
      <p:pic>
        <p:nvPicPr>
          <p:cNvPr id="2219" name="Picture 6">
            <a:hlinkClick r:id="rId5"/>
          </p:cNvPr>
          <p:cNvPicPr/>
          <p:nvPr/>
        </p:nvPicPr>
        <p:blipFill>
          <a:blip r:embed="rId4"/>
          <a:stretch>
            <a:fillRect/>
          </a:stretch>
        </p:blipFill>
        <p:spPr>
          <a:xfrm>
            <a:off x="498348" y="4651248"/>
            <a:ext cx="2242566" cy="1687116"/>
          </a:xfrm>
          <a:prstGeom prst="rect">
            <a:avLst/>
          </a:prstGeom>
          <a:noFill/>
          <a:ln cap="flat">
            <a:noFill/>
            <a:prstDash val="solid"/>
            <a:miter lim="800000"/>
            <a:headEnd type="none" w="med" len="med"/>
            <a:tailEnd type="none" w="med" len="med"/>
          </a:ln>
        </p:spPr>
      </p:pic>
      <p:graphicFrame>
        <p:nvGraphicFramePr>
          <p:cNvPr id="2220" name="Object 7"/>
          <p:cNvGraphicFramePr>
            <a:graphicFrameLocks noChangeAspect="1"/>
          </p:cNvGraphicFramePr>
          <p:nvPr/>
        </p:nvGraphicFramePr>
        <p:xfrm>
          <a:off x="3654552" y="4651247"/>
          <a:ext cx="1827276" cy="1654238"/>
        </p:xfrm>
        <a:graphic>
          <a:graphicData uri="http://schemas.openxmlformats.org/presentationml/2006/ole">
            <mc:AlternateContent>
              <mc:Choice xmlns:v="urn:schemas-microsoft-com:vml" Requires="v">
                <p:oleObj spid="_x0000_s1039" name="位图图像" r:id="rId6" progId="Paint.Picture">
                  <p:embed/>
                </p:oleObj>
              </mc:Choice>
              <mc:Fallback>
                <p:oleObj name="位图图像" r:id="rId6" progId="Paint.Picture">
                  <p:embed/>
                  <p:pic>
                    <p:nvPicPr>
                      <p:cNvPr id="0" name="OLE substitute image"/>
                      <p:cNvPicPr/>
                      <p:nvPr/>
                    </p:nvPicPr>
                    <p:blipFill>
                      <a:blip r:embed="rId7"/>
                      <a:stretch>
                        <a:fillRect/>
                      </a:stretch>
                    </p:blipFill>
                    <p:spPr>
                      <a:xfrm>
                        <a:off x="3654552" y="4651247"/>
                        <a:ext cx="1827276" cy="1654238"/>
                      </a:xfrm>
                      <a:prstGeom prst="rect">
                        <a:avLst/>
                      </a:prstGeom>
                      <a:noFill/>
                      <a:ln>
                        <a:noFill/>
                        <a:miter lim="800000"/>
                      </a:ln>
                    </p:spPr>
                  </p:pic>
                </p:oleObj>
              </mc:Fallback>
            </mc:AlternateContent>
          </a:graphicData>
        </a:graphic>
      </p:graphicFrame>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223" name="Rectangle 3"/>
          <p:cNvSpPr/>
          <p:nvPr>
            <p:ph type="body" sz="half" idx="4294967295"/>
          </p:nvPr>
        </p:nvSpPr>
        <p:spPr>
          <a:xfrm>
            <a:off x="1058990" y="1069372"/>
            <a:ext cx="8397510" cy="1631744"/>
          </a:xfrm>
          <a:prstGeom prst="rect">
            <a:avLst/>
          </a:prstGeom>
          <a:noFill/>
          <a:ln cap="flat">
            <a:noFill/>
            <a:prstDash val="solid"/>
            <a:round/>
            <a:headEnd type="none" w="med" len="med"/>
            <a:tailEnd type="none" w="med" len="med"/>
          </a:ln>
          <a:effectLst>
            <a:outerShdw dist="35921" dir="2700000" algn="ctr">
              <a:schemeClr val="bg2"/>
            </a:outerShdw>
          </a:effectLst>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052" b="0" i="0" u="none">
                <a:solidFill>
                  <a:schemeClr val="tx1"/>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616" b="0" i="0" u="none">
                <a:solidFill>
                  <a:schemeClr val="tx1"/>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180" b="0" i="0" u="none">
                <a:solidFill>
                  <a:schemeClr val="tx1"/>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1962" b="0" i="0" u="none">
                <a:solidFill>
                  <a:schemeClr val="tx1"/>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1962" b="0" i="0" u="none">
                <a:solidFill>
                  <a:schemeClr val="tx1"/>
                </a:solidFill>
                <a:latin typeface="Times New Roman" charset="0"/>
                <a:ea typeface="宋体" charset="-122"/>
              </a:defRPr>
            </a:lvl5pPr>
          </a:lstStyle>
          <a:p>
            <a:pPr marL="373761" lvl="0" indent="-373761" algn="ctr" defTabSz="996696" rtl="0" eaLnBrk="0" fontAlgn="ctr" hangingPunct="0">
              <a:lnSpc>
                <a:spcPct val="80000"/>
              </a:lnSpc>
              <a:spcBef>
                <a:spcPct val="20000"/>
              </a:spcBef>
              <a:spcAft>
                <a:spcPct val="0"/>
              </a:spcAft>
              <a:buClr>
                <a:schemeClr val="accent2"/>
              </a:buClr>
              <a:buSzTx/>
              <a:buFont typeface="Wingdings" charset="2"/>
              <a:buNone/>
            </a:pPr>
            <a:r>
              <a:rPr kumimoji="1" lang="zh-CN" altLang="en-US" sz="5486" u="none">
                <a:solidFill>
                  <a:schemeClr val="tx2"/>
                </a:solidFill>
                <a:latin typeface="黑体" charset="-122"/>
                <a:ea typeface="黑体" charset="-122"/>
              </a:rPr>
              <a:t>第二节  肺炎球菌肺炎</a:t>
            </a:r>
            <a:endParaRPr kumimoji="1" lang="zh-CN" altLang="en-US" sz="5886" u="none">
              <a:solidFill>
                <a:schemeClr val="tx2"/>
              </a:solidFill>
              <a:latin typeface="黑体" charset="-122"/>
              <a:ea typeface="黑体" charset="-122"/>
            </a:endParaRPr>
          </a:p>
        </p:txBody>
      </p:sp>
      <p:pic>
        <p:nvPicPr>
          <p:cNvPr id="2224" name="Picture 7"/>
          <p:cNvPicPr/>
          <p:nvPr/>
        </p:nvPicPr>
        <p:blipFill>
          <a:blip r:embed="rId2"/>
          <a:srcRect r="4094" b="3239"/>
          <a:stretch>
            <a:fillRect/>
          </a:stretch>
        </p:blipFill>
        <p:spPr>
          <a:xfrm>
            <a:off x="5885005" y="4931568"/>
            <a:ext cx="4081954" cy="2543651"/>
          </a:xfrm>
          <a:prstGeom prst="rect">
            <a:avLst/>
          </a:prstGeom>
          <a:noFill/>
          <a:ln cap="flat">
            <a:noFill/>
            <a:prstDash val="solid"/>
            <a:miter lim="800000"/>
            <a:headEnd type="none" w="med" len="med"/>
            <a:tailEnd type="none" w="med" len="med"/>
          </a:ln>
        </p:spPr>
      </p:pic>
      <p:sp>
        <p:nvSpPr>
          <p:cNvPr id="2225" name="Text Box 8"/>
          <p:cNvSpPr/>
          <p:nvPr/>
        </p:nvSpPr>
        <p:spPr>
          <a:xfrm>
            <a:off x="2235645" y="2796286"/>
            <a:ext cx="6514862" cy="699071"/>
          </a:xfrm>
          <a:prstGeom prst="rect">
            <a:avLst/>
          </a:prstGeom>
          <a:noFill/>
          <a:ln cap="flat">
            <a:no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chemeClr val="tx1"/>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chemeClr val="tx1"/>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chemeClr val="tx1"/>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chemeClr val="tx1"/>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50000"/>
              </a:spcBef>
              <a:buClrTx/>
              <a:buFontTx/>
              <a:buNone/>
            </a:pPr>
            <a:r>
              <a:rPr lang="en-US" altLang="zh-CN" sz="3524" b="1">
                <a:solidFill>
                  <a:schemeClr val="tx2"/>
                </a:solidFill>
              </a:rPr>
              <a:t>Pneumococcal      Pneumonia</a:t>
            </a:r>
            <a:endParaRPr lang="en-US" altLang="zh-CN" sz="3924" b="1">
              <a:solidFill>
                <a:schemeClr val="tx2"/>
              </a:solidFill>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28" name="Rectangle 3"/>
          <p:cNvSpPr/>
          <p:nvPr>
            <p:ph type="body" idx="4294967295"/>
          </p:nvPr>
        </p:nvSpPr>
        <p:spPr>
          <a:xfrm>
            <a:off x="1136857" y="1540034"/>
            <a:ext cx="8046243" cy="4907343"/>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FF66"/>
                </a:solidFill>
                <a:latin typeface="Times New Roman" charset="0"/>
                <a:ea typeface="宋体" charset="-122"/>
              </a:defRPr>
            </a:lvl5pPr>
          </a:lstStyle>
          <a:p>
            <a:pPr lvl="0" eaLnBrk="0" hangingPunct="0">
              <a:lnSpc>
                <a:spcPct val="155000"/>
              </a:lnSpc>
              <a:spcBef>
                <a:spcPct val="0"/>
              </a:spcBef>
              <a:buClr>
                <a:srgbClr val="0000FF"/>
              </a:buClr>
              <a:buFont typeface="Wingdings" charset="2"/>
              <a:buChar char="Ø"/>
            </a:pPr>
            <a:r>
              <a:rPr kumimoji="1" lang="zh-CN" altLang="en-US"/>
              <a:t>肺炎链球菌引起的急性肺部实质性炎症</a:t>
            </a:r>
            <a:endParaRPr lang="zh-CN" altLang="en-US"/>
          </a:p>
          <a:p>
            <a:pPr lvl="0" eaLnBrk="0" hangingPunct="0">
              <a:lnSpc>
                <a:spcPct val="155000"/>
              </a:lnSpc>
              <a:spcBef>
                <a:spcPct val="0"/>
              </a:spcBef>
              <a:buClr>
                <a:srgbClr val="0000FF"/>
              </a:buClr>
              <a:buFont typeface="Wingdings" charset="2"/>
              <a:buChar char="Ø"/>
            </a:pPr>
            <a:r>
              <a:rPr lang="zh-CN" altLang="en-US"/>
              <a:t>占社区获得性肺炎的半数</a:t>
            </a:r>
          </a:p>
          <a:p>
            <a:pPr lvl="0" eaLnBrk="0" hangingPunct="0">
              <a:lnSpc>
                <a:spcPct val="155000"/>
              </a:lnSpc>
              <a:spcBef>
                <a:spcPct val="0"/>
              </a:spcBef>
              <a:buClr>
                <a:srgbClr val="0000FF"/>
              </a:buClr>
              <a:buFont typeface="Wingdings" charset="2"/>
              <a:buChar char="Ø"/>
            </a:pPr>
            <a:r>
              <a:rPr lang="zh-CN" altLang="en-US"/>
              <a:t>高热、寒战、咳嗽、血痰、胸痛</a:t>
            </a:r>
          </a:p>
          <a:p>
            <a:pPr lvl="0" eaLnBrk="0" hangingPunct="0">
              <a:lnSpc>
                <a:spcPct val="155000"/>
              </a:lnSpc>
              <a:spcBef>
                <a:spcPct val="0"/>
              </a:spcBef>
              <a:buClr>
                <a:srgbClr val="0000FF"/>
              </a:buClr>
              <a:buFont typeface="Wingdings" charset="2"/>
              <a:buChar char="Ø"/>
            </a:pPr>
            <a:r>
              <a:rPr lang="zh-CN" altLang="en-US"/>
              <a:t>呈肺段或肺叶分布急性炎症实变</a:t>
            </a:r>
          </a:p>
          <a:p>
            <a:pPr lvl="0" eaLnBrk="0" hangingPunct="0">
              <a:lnSpc>
                <a:spcPct val="155000"/>
              </a:lnSpc>
              <a:spcBef>
                <a:spcPct val="0"/>
              </a:spcBef>
              <a:buClr>
                <a:srgbClr val="0000FF"/>
              </a:buClr>
              <a:buFont typeface="Wingdings" charset="2"/>
              <a:buChar char="Ø"/>
            </a:pPr>
            <a:r>
              <a:rPr lang="zh-CN" altLang="en-US"/>
              <a:t>预后好</a:t>
            </a:r>
          </a:p>
        </p:txBody>
      </p:sp>
      <p:sp>
        <p:nvSpPr>
          <p:cNvPr id="2229" name="Rectangle 6"/>
          <p:cNvSpPr/>
          <p:nvPr>
            <p:ph type="title" idx="4294967295"/>
          </p:nvPr>
        </p:nvSpPr>
        <p:spPr bwMode="auto">
          <a:xfrm>
            <a:off x="1405065" y="475854"/>
            <a:ext cx="3891614" cy="996696"/>
          </a:xfrm>
          <a:prstGeom prst="rect">
            <a:avLst/>
          </a:prstGeom>
          <a:noFill/>
          <a:ln cap="flat">
            <a:noFill/>
            <a:prstDash val="solid"/>
            <a:round/>
            <a:headEnd type="none" w="med" len="med"/>
            <a:tailEnd type="none" w="med" len="med"/>
          </a:ln>
          <a:effectLst>
            <a:outerShdw dist="53882" dir="2700000" algn="ctr">
              <a:schemeClr val="bg1"/>
            </a:outerShdw>
          </a:effectLst>
        </p:spPr>
        <p:txBody>
          <a:bodyPr vert="horz" wrap="square" lIns="91440" tIns="45720" rIns="91440" bIns="45720" anchor="t"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kumimoji="1" lang="zh-CN" altLang="en-US" sz="5486">
                <a:latin typeface="黑体" charset="-122"/>
                <a:ea typeface="黑体" charset="-122"/>
              </a:rPr>
              <a:t>概   述</a:t>
            </a:r>
            <a:endParaRPr kumimoji="1" lang="zh-CN" altLang="en-US" sz="5886">
              <a:latin typeface="黑体"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pic>
        <p:nvPicPr>
          <p:cNvPr id="2232" name="Picture 7"/>
          <p:cNvPicPr/>
          <p:nvPr/>
        </p:nvPicPr>
        <p:blipFill>
          <a:blip r:embed="rId2"/>
          <a:stretch>
            <a:fillRect/>
          </a:stretch>
        </p:blipFill>
        <p:spPr>
          <a:xfrm>
            <a:off x="7023593" y="4678934"/>
            <a:ext cx="2943367" cy="2585180"/>
          </a:xfrm>
          <a:prstGeom prst="rect">
            <a:avLst/>
          </a:prstGeom>
          <a:noFill/>
          <a:ln cap="flat">
            <a:noFill/>
            <a:prstDash val="solid"/>
            <a:miter lim="800000"/>
            <a:headEnd type="none" w="med" len="med"/>
            <a:tailEnd type="none" w="med" len="med"/>
          </a:ln>
        </p:spPr>
      </p:pic>
      <p:sp>
        <p:nvSpPr>
          <p:cNvPr id="2233" name="Rectangle 3"/>
          <p:cNvSpPr/>
          <p:nvPr>
            <p:ph type="body" idx="4294967295"/>
          </p:nvPr>
        </p:nvSpPr>
        <p:spPr>
          <a:xfrm>
            <a:off x="195533" y="1382570"/>
            <a:ext cx="7779765" cy="5002513"/>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FF66"/>
                </a:solidFill>
                <a:latin typeface="Times New Roman" charset="0"/>
                <a:ea typeface="宋体" charset="-122"/>
              </a:defRPr>
            </a:lvl5pPr>
          </a:lstStyle>
          <a:p>
            <a:pPr lvl="0" eaLnBrk="0" hangingPunct="0">
              <a:lnSpc>
                <a:spcPct val="155000"/>
              </a:lnSpc>
              <a:spcBef>
                <a:spcPct val="0"/>
              </a:spcBef>
              <a:buClr>
                <a:srgbClr val="006699"/>
              </a:buClr>
              <a:buNone/>
            </a:pPr>
            <a:r>
              <a:rPr lang="zh-CN" altLang="en-US" b="1">
                <a:solidFill>
                  <a:srgbClr val="0000FF"/>
                </a:solidFill>
              </a:rPr>
              <a:t>  </a:t>
            </a:r>
            <a:r>
              <a:rPr lang="zh-CN" altLang="en-US" sz="2652" b="1">
                <a:solidFill>
                  <a:srgbClr val="0000FF"/>
                </a:solidFill>
              </a:rPr>
              <a:t>肺炎球菌的特点</a:t>
            </a:r>
            <a:endParaRPr lang="zh-CN" altLang="en-US" sz="3052" b="1">
              <a:solidFill>
                <a:srgbClr val="0000FF"/>
              </a:solidFill>
            </a:endParaRPr>
          </a:p>
          <a:p>
            <a:pPr lvl="0" eaLnBrk="0" hangingPunct="0">
              <a:lnSpc>
                <a:spcPct val="155000"/>
              </a:lnSpc>
              <a:spcBef>
                <a:spcPct val="0"/>
              </a:spcBef>
              <a:buClr>
                <a:srgbClr val="0000FF"/>
              </a:buClr>
              <a:buFont typeface="Wingdings" charset="2"/>
            </a:pPr>
            <a:r>
              <a:rPr lang="zh-CN" altLang="en-US" sz="2852" b="1"/>
              <a:t>革兰阳性球菌</a:t>
            </a:r>
            <a:endParaRPr lang="zh-CN" altLang="en-US" sz="3052" b="1"/>
          </a:p>
          <a:p>
            <a:pPr lvl="0" eaLnBrk="0" hangingPunct="0">
              <a:lnSpc>
                <a:spcPct val="155000"/>
              </a:lnSpc>
              <a:spcBef>
                <a:spcPct val="0"/>
              </a:spcBef>
              <a:buClr>
                <a:srgbClr val="0000FF"/>
              </a:buClr>
              <a:buFont typeface="Wingdings" charset="2"/>
            </a:pPr>
            <a:r>
              <a:rPr lang="zh-CN" altLang="en-US" sz="2852" b="1"/>
              <a:t>不产生毒素，荚膜的多糖具有致病性</a:t>
            </a:r>
            <a:endParaRPr lang="zh-CN" altLang="en-US" sz="3052" b="1"/>
          </a:p>
          <a:p>
            <a:pPr lvl="0" eaLnBrk="0" hangingPunct="0">
              <a:lnSpc>
                <a:spcPct val="155000"/>
              </a:lnSpc>
              <a:spcBef>
                <a:spcPct val="0"/>
              </a:spcBef>
              <a:buClr>
                <a:srgbClr val="0000FF"/>
              </a:buClr>
              <a:buFont typeface="Wingdings" charset="2"/>
            </a:pPr>
            <a:r>
              <a:rPr lang="en-US" altLang="zh-CN" sz="2652" b="1"/>
              <a:t>86</a:t>
            </a:r>
            <a:r>
              <a:rPr lang="zh-CN" altLang="en-US" sz="2752" b="1"/>
              <a:t>个血清型</a:t>
            </a:r>
            <a:r>
              <a:rPr lang="en-US" altLang="zh-CN" sz="2652" b="1"/>
              <a:t>:</a:t>
            </a:r>
            <a:r>
              <a:rPr lang="zh-CN" altLang="en-US" sz="2852" b="1"/>
              <a:t>成人致病菌主要是</a:t>
            </a:r>
            <a:endParaRPr lang="zh-CN" altLang="en-US" sz="3052" b="1"/>
          </a:p>
          <a:p>
            <a:pPr lvl="0" eaLnBrk="0" hangingPunct="0">
              <a:lnSpc>
                <a:spcPct val="155000"/>
              </a:lnSpc>
              <a:spcBef>
                <a:spcPct val="0"/>
              </a:spcBef>
              <a:buClr>
                <a:srgbClr val="0000FF"/>
              </a:buClr>
              <a:buNone/>
            </a:pPr>
            <a:r>
              <a:rPr lang="en-US" altLang="zh-CN" sz="2652" b="1"/>
              <a:t>   1-9</a:t>
            </a:r>
            <a:r>
              <a:rPr lang="zh-CN" altLang="en-US" sz="2952" b="1"/>
              <a:t>、</a:t>
            </a:r>
            <a:r>
              <a:rPr lang="en-US" altLang="zh-CN" sz="2952" b="1"/>
              <a:t>12</a:t>
            </a:r>
            <a:r>
              <a:rPr lang="zh-CN" altLang="en-US" sz="2652" b="1"/>
              <a:t>型，</a:t>
            </a:r>
            <a:r>
              <a:rPr lang="en-US" altLang="zh-CN" sz="2752" b="1"/>
              <a:t>3</a:t>
            </a:r>
            <a:r>
              <a:rPr lang="zh-CN" altLang="en-US" sz="2852" b="1"/>
              <a:t>型毒力最强 </a:t>
            </a:r>
            <a:r>
              <a:rPr lang="en-US" altLang="zh-CN" sz="2652" b="1"/>
              <a:t>,</a:t>
            </a:r>
            <a:r>
              <a:rPr lang="zh-CN" altLang="en-US" sz="2852" b="1"/>
              <a:t>儿童致病菌</a:t>
            </a:r>
            <a:endParaRPr lang="zh-CN" altLang="en-US" sz="3052" b="1"/>
          </a:p>
          <a:p>
            <a:pPr lvl="0" eaLnBrk="0" hangingPunct="0">
              <a:lnSpc>
                <a:spcPct val="155000"/>
              </a:lnSpc>
              <a:spcBef>
                <a:spcPct val="0"/>
              </a:spcBef>
              <a:buClr>
                <a:srgbClr val="0000FF"/>
              </a:buClr>
              <a:buNone/>
            </a:pPr>
            <a:r>
              <a:rPr lang="zh-CN" altLang="en-US" sz="2752" b="1"/>
              <a:t>   以</a:t>
            </a:r>
            <a:r>
              <a:rPr lang="en-US" altLang="zh-CN" sz="2752" b="1"/>
              <a:t>6</a:t>
            </a:r>
            <a:r>
              <a:rPr lang="zh-CN" altLang="en-US" sz="2652" b="1"/>
              <a:t>、</a:t>
            </a:r>
            <a:r>
              <a:rPr lang="en-US" altLang="zh-CN" sz="2752" b="1"/>
              <a:t>14</a:t>
            </a:r>
            <a:r>
              <a:rPr lang="zh-CN" altLang="en-US" sz="2652" b="1"/>
              <a:t>、</a:t>
            </a:r>
            <a:r>
              <a:rPr lang="en-US" altLang="zh-CN" sz="2652" b="1"/>
              <a:t>19</a:t>
            </a:r>
            <a:r>
              <a:rPr lang="zh-CN" altLang="en-US" sz="2652" b="1"/>
              <a:t>和</a:t>
            </a:r>
            <a:r>
              <a:rPr lang="en-US" altLang="zh-CN" sz="2952" b="1"/>
              <a:t>23</a:t>
            </a:r>
            <a:r>
              <a:rPr lang="zh-CN" altLang="en-US" sz="2952" b="1"/>
              <a:t>型多见 </a:t>
            </a:r>
            <a:endParaRPr lang="en-US" altLang="zh-CN" sz="3052" b="1"/>
          </a:p>
          <a:p>
            <a:pPr lvl="0" eaLnBrk="0" hangingPunct="0">
              <a:lnSpc>
                <a:spcPct val="155000"/>
              </a:lnSpc>
              <a:spcBef>
                <a:spcPct val="0"/>
              </a:spcBef>
              <a:buClr>
                <a:srgbClr val="0000FF"/>
              </a:buClr>
              <a:buFont typeface="Wingdings" charset="2"/>
            </a:pPr>
            <a:r>
              <a:rPr lang="zh-CN" altLang="en-US" sz="2952" b="1"/>
              <a:t>肺炎球菌是口腔及鼻咽部的正常菌</a:t>
            </a:r>
            <a:endParaRPr lang="zh-CN" altLang="en-US" sz="3052" b="1"/>
          </a:p>
          <a:p>
            <a:pPr lvl="0" eaLnBrk="0" hangingPunct="0">
              <a:lnSpc>
                <a:spcPct val="155000"/>
              </a:lnSpc>
              <a:spcBef>
                <a:spcPct val="0"/>
              </a:spcBef>
              <a:buClr>
                <a:srgbClr val="0000FF"/>
              </a:buClr>
              <a:buFont typeface="Wingdings" charset="2"/>
            </a:pPr>
            <a:r>
              <a:rPr lang="zh-CN" altLang="en-US" sz="2852" b="1"/>
              <a:t>免疫功能低下时致病</a:t>
            </a:r>
            <a:endParaRPr lang="zh-CN" altLang="en-US" sz="3052" b="1"/>
          </a:p>
        </p:txBody>
      </p:sp>
      <p:sp>
        <p:nvSpPr>
          <p:cNvPr id="2234" name="Rectangle 5"/>
          <p:cNvSpPr/>
          <p:nvPr/>
        </p:nvSpPr>
        <p:spPr>
          <a:xfrm>
            <a:off x="-352996" y="519112"/>
            <a:ext cx="5571807" cy="996696"/>
          </a:xfrm>
          <a:prstGeom prst="rect">
            <a:avLst/>
          </a:prstGeom>
          <a:noFill/>
          <a:ln cap="flat">
            <a:noFill/>
            <a:prstDash val="solid"/>
            <a:miter lim="800000"/>
            <a:headEnd type="none" w="med" len="med"/>
            <a:tailEnd type="none" w="med" len="med"/>
          </a:ln>
          <a:effectLst>
            <a:outerShdw dist="35921" dir="2700000" algn="ctr">
              <a:schemeClr val="bg2"/>
            </a:outerShdw>
          </a:effectLst>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kumimoji="1" lang="zh-CN" altLang="en-US" sz="5486">
                <a:solidFill>
                  <a:schemeClr val="tx2"/>
                </a:solidFill>
                <a:latin typeface="黑体" charset="-122"/>
                <a:ea typeface="黑体" charset="-122"/>
              </a:rPr>
              <a:t>病   因</a:t>
            </a:r>
            <a:endParaRPr kumimoji="1" lang="zh-CN" altLang="en-US" sz="5886">
              <a:solidFill>
                <a:schemeClr val="tx2"/>
              </a:solidFill>
              <a:latin typeface="黑体" charset="-122"/>
              <a:ea typeface="黑体" charset="-122"/>
            </a:endParaRPr>
          </a:p>
        </p:txBody>
      </p:sp>
      <p:pic>
        <p:nvPicPr>
          <p:cNvPr id="2235" name="Picture 6"/>
          <p:cNvPicPr/>
          <p:nvPr/>
        </p:nvPicPr>
        <p:blipFill>
          <a:blip r:embed="rId3"/>
          <a:stretch>
            <a:fillRect/>
          </a:stretch>
        </p:blipFill>
        <p:spPr>
          <a:xfrm>
            <a:off x="7023593" y="1382570"/>
            <a:ext cx="2943367" cy="2585180"/>
          </a:xfrm>
          <a:prstGeom prst="rect">
            <a:avLst/>
          </a:prstGeom>
          <a:noFill/>
          <a:ln cap="flat">
            <a:noFill/>
            <a:prstDash val="solid"/>
            <a:miter lim="800000"/>
            <a:headEnd type="none" w="med" len="med"/>
            <a:tailEnd type="none" w="med" len="med"/>
          </a:ln>
        </p:spPr>
      </p:pic>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38" name="Text Box 2"/>
          <p:cNvSpPr/>
          <p:nvPr/>
        </p:nvSpPr>
        <p:spPr>
          <a:xfrm>
            <a:off x="745792" y="3895074"/>
            <a:ext cx="8710707" cy="3064493"/>
          </a:xfrm>
          <a:prstGeom prst="rect">
            <a:avLst/>
          </a:prstGeom>
          <a:noFill/>
          <a:ln cap="flat">
            <a:no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90000"/>
              </a:lnSpc>
              <a:spcBef>
                <a:spcPct val="0"/>
              </a:spcBef>
              <a:buClrTx/>
              <a:buFontTx/>
              <a:buNone/>
            </a:pPr>
            <a:r>
              <a:rPr lang="zh-CN" altLang="en-US" sz="3388" b="1"/>
              <a:t>肺炎球菌</a:t>
            </a:r>
            <a:r>
              <a:rPr lang="en-US" altLang="zh-CN" sz="3188" b="1"/>
              <a:t>→</a:t>
            </a:r>
            <a:r>
              <a:rPr lang="zh-CN" altLang="en-US" sz="3388" b="1"/>
              <a:t>气管、支气管</a:t>
            </a:r>
            <a:r>
              <a:rPr lang="en-US" altLang="zh-CN" sz="3088" b="1"/>
              <a:t>→</a:t>
            </a:r>
            <a:r>
              <a:rPr lang="zh-CN" altLang="en-US" sz="3088" b="1"/>
              <a:t>肺泡</a:t>
            </a:r>
            <a:r>
              <a:rPr lang="en-US" altLang="zh-CN" sz="3388" b="1"/>
              <a:t>(</a:t>
            </a:r>
            <a:r>
              <a:rPr lang="zh-CN" altLang="en-US" sz="3188" b="1"/>
              <a:t>大量繁殖</a:t>
            </a:r>
            <a:r>
              <a:rPr lang="en-US" altLang="zh-CN" sz="3288" b="1"/>
              <a:t>)  →</a:t>
            </a:r>
            <a:r>
              <a:rPr lang="zh-CN" altLang="en-US" sz="3288" b="1"/>
              <a:t>肺泡间小孔</a:t>
            </a:r>
            <a:r>
              <a:rPr lang="en-US" altLang="zh-CN" sz="3288" b="1"/>
              <a:t>→</a:t>
            </a:r>
            <a:r>
              <a:rPr lang="zh-CN" altLang="en-US" sz="3288" b="1"/>
              <a:t>肺段肺叶实变</a:t>
            </a:r>
            <a:r>
              <a:rPr kumimoji="1" lang="zh-CN" altLang="en-US" sz="3170" b="1">
                <a:solidFill>
                  <a:srgbClr val="0000FF"/>
                </a:solidFill>
              </a:rPr>
              <a:t> </a:t>
            </a:r>
            <a:br>
              <a:rPr kumimoji="1" lang="zh-CN" altLang="en-US" sz="3170" b="1">
                <a:solidFill>
                  <a:srgbClr val="0000FF"/>
                </a:solidFill>
              </a:rPr>
            </a:br>
            <a:endParaRPr kumimoji="1" lang="zh-CN" altLang="en-US" sz="3270" b="1">
              <a:solidFill>
                <a:srgbClr val="0000FF"/>
              </a:solidFill>
            </a:endParaRPr>
          </a:p>
        </p:txBody>
      </p:sp>
      <p:sp>
        <p:nvSpPr>
          <p:cNvPr id="2239" name="Rectangle 3"/>
          <p:cNvSpPr/>
          <p:nvPr/>
        </p:nvSpPr>
        <p:spPr>
          <a:xfrm>
            <a:off x="745792" y="2010696"/>
            <a:ext cx="4187507" cy="1195690"/>
          </a:xfrm>
          <a:prstGeom prst="rect">
            <a:avLst/>
          </a:prstGeom>
          <a:noFill/>
          <a:ln cap="flat">
            <a:noFill/>
            <a:prstDash val="solid"/>
            <a:miter lim="800000"/>
            <a:headEnd type="none" w="med" len="med"/>
            <a:tailEnd type="none" w="med" len="med"/>
          </a:ln>
        </p:spPr>
        <p:txBody>
          <a:bodyPr wrap="none"/>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ClrTx/>
              <a:buFontTx/>
              <a:buNone/>
            </a:pPr>
            <a:r>
              <a:rPr kumimoji="1" lang="zh-CN" altLang="en-US" sz="3306">
                <a:solidFill>
                  <a:srgbClr val="006699"/>
                </a:solidFill>
              </a:rPr>
              <a:t>   </a:t>
            </a:r>
            <a:r>
              <a:rPr lang="zh-CN" altLang="en-US" sz="3088" b="1"/>
              <a:t>全身抵抗力下降</a:t>
            </a:r>
            <a:br>
              <a:rPr lang="zh-CN" altLang="en-US" sz="3088" b="1"/>
            </a:br>
            <a:r>
              <a:rPr lang="zh-CN" altLang="en-US" sz="3088" b="1"/>
              <a:t>呼吸道防御功能低下</a:t>
            </a:r>
            <a:endParaRPr lang="zh-CN" altLang="en-US" b="1"/>
          </a:p>
        </p:txBody>
      </p:sp>
      <p:cxnSp>
        <p:nvCxnSpPr>
          <p:cNvPr id="2240" name="Line 4"/>
          <p:cNvCxnSpPr/>
          <p:nvPr/>
        </p:nvCxnSpPr>
        <p:spPr>
          <a:xfrm flipH="1">
            <a:off x="2863772" y="3424413"/>
            <a:ext cx="0" cy="705993"/>
          </a:xfrm>
          <a:prstGeom prst="line">
            <a:avLst/>
          </a:prstGeom>
          <a:noFill/>
          <a:ln w="41275" cap="flat">
            <a:solidFill>
              <a:srgbClr val="0000FF"/>
            </a:solidFill>
            <a:prstDash val="solid"/>
            <a:miter lim="800000"/>
            <a:headEnd type="none" w="med" len="med"/>
            <a:tailEnd type="stealth" w="med" len="med"/>
          </a:ln>
        </p:spPr>
      </p:cxnSp>
      <p:sp>
        <p:nvSpPr>
          <p:cNvPr id="2241" name="Rectangle 6"/>
          <p:cNvSpPr/>
          <p:nvPr/>
        </p:nvSpPr>
        <p:spPr>
          <a:xfrm>
            <a:off x="1058990" y="441246"/>
            <a:ext cx="4696237" cy="996696"/>
          </a:xfrm>
          <a:prstGeom prst="rect">
            <a:avLst/>
          </a:prstGeom>
          <a:noFill/>
          <a:ln cap="flat">
            <a:noFill/>
            <a:prstDash val="solid"/>
            <a:miter lim="800000"/>
            <a:headEnd type="none" w="med" len="med"/>
            <a:tailEnd type="none" w="med" len="med"/>
          </a:ln>
          <a:effectLst>
            <a:outerShdw dist="35921" dir="2700000" algn="ctr">
              <a:schemeClr val="bg2"/>
            </a:outerShdw>
          </a:effectLst>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ClrTx/>
              <a:buFontTx/>
              <a:buNone/>
            </a:pPr>
            <a:r>
              <a:rPr kumimoji="1" lang="zh-CN" altLang="en-US" sz="5486">
                <a:solidFill>
                  <a:schemeClr val="tx2"/>
                </a:solidFill>
                <a:latin typeface="黑体" charset="-122"/>
                <a:ea typeface="黑体" charset="-122"/>
              </a:rPr>
              <a:t>发病机制</a:t>
            </a:r>
            <a:endParaRPr kumimoji="1" lang="zh-CN" altLang="en-US" sz="5886">
              <a:solidFill>
                <a:schemeClr val="tx2"/>
              </a:solidFill>
              <a:latin typeface="黑体"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44" name="Rectangle 2"/>
          <p:cNvSpPr/>
          <p:nvPr>
            <p:ph type="body" idx="4294967295"/>
          </p:nvPr>
        </p:nvSpPr>
        <p:spPr>
          <a:xfrm>
            <a:off x="981123" y="1617901"/>
            <a:ext cx="8319643" cy="5180742"/>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FF66"/>
                </a:solidFill>
                <a:latin typeface="Times New Roman" charset="0"/>
                <a:ea typeface="宋体" charset="-122"/>
              </a:defRPr>
            </a:lvl5pPr>
          </a:lstStyle>
          <a:p>
            <a:pPr lvl="0" eaLnBrk="0" hangingPunct="0">
              <a:lnSpc>
                <a:spcPct val="155000"/>
              </a:lnSpc>
              <a:spcBef>
                <a:spcPct val="0"/>
              </a:spcBef>
              <a:buClr>
                <a:srgbClr val="0000FF"/>
              </a:buClr>
              <a:buFont typeface="Wingdings" charset="2"/>
              <a:buChar char="Ø"/>
            </a:pPr>
            <a:r>
              <a:rPr lang="zh-CN" altLang="en-US" sz="2752" b="1"/>
              <a:t>充血期（</a:t>
            </a:r>
            <a:r>
              <a:rPr lang="en-US" altLang="zh-CN" sz="2852" b="1"/>
              <a:t>1</a:t>
            </a:r>
            <a:r>
              <a:rPr lang="zh-CN" altLang="en-US" sz="2652" b="1"/>
              <a:t>～</a:t>
            </a:r>
            <a:r>
              <a:rPr lang="en-US" altLang="zh-CN" sz="2852" b="1"/>
              <a:t>2</a:t>
            </a:r>
            <a:r>
              <a:rPr lang="zh-CN" altLang="en-US" sz="2752" b="1"/>
              <a:t>天）：以浆液性渗出为主，少量</a:t>
            </a:r>
            <a:r>
              <a:rPr lang="en-US" altLang="zh-CN" sz="2652" b="1"/>
              <a:t>RBC</a:t>
            </a:r>
            <a:r>
              <a:rPr lang="zh-CN" altLang="en-US" sz="2752" b="1"/>
              <a:t>、</a:t>
            </a:r>
            <a:r>
              <a:rPr lang="en-US" altLang="zh-CN" sz="2852" b="1"/>
              <a:t>WBC</a:t>
            </a:r>
            <a:r>
              <a:rPr lang="zh-CN" altLang="en-US" sz="2752" b="1"/>
              <a:t>、大量细菌</a:t>
            </a:r>
            <a:endParaRPr lang="zh-CN" altLang="en-US" sz="3052" b="1"/>
          </a:p>
          <a:p>
            <a:pPr lvl="0" eaLnBrk="0" hangingPunct="0">
              <a:lnSpc>
                <a:spcPct val="155000"/>
              </a:lnSpc>
              <a:spcBef>
                <a:spcPct val="0"/>
              </a:spcBef>
              <a:buClr>
                <a:srgbClr val="0000FF"/>
              </a:buClr>
              <a:buFont typeface="Wingdings" charset="2"/>
              <a:buChar char="Ø"/>
            </a:pPr>
            <a:r>
              <a:rPr lang="zh-CN" altLang="en-US" sz="2752" b="1"/>
              <a:t>红色肝变期（</a:t>
            </a:r>
            <a:r>
              <a:rPr lang="en-US" altLang="zh-CN" sz="2652" b="1"/>
              <a:t>3 </a:t>
            </a:r>
            <a:r>
              <a:rPr lang="zh-CN" altLang="en-US" sz="2952" b="1"/>
              <a:t>～</a:t>
            </a:r>
            <a:r>
              <a:rPr lang="en-US" altLang="zh-CN" sz="2752" b="1"/>
              <a:t> 4</a:t>
            </a:r>
            <a:r>
              <a:rPr lang="zh-CN" altLang="en-US" sz="2952" b="1"/>
              <a:t>天）：纤维素渗出</a:t>
            </a:r>
            <a:r>
              <a:rPr lang="en-US" altLang="zh-CN" sz="2952" b="1"/>
              <a:t>, RBC</a:t>
            </a:r>
            <a:endParaRPr lang="en-US" altLang="zh-CN" sz="3052" b="1"/>
          </a:p>
          <a:p>
            <a:pPr lvl="0" eaLnBrk="0" hangingPunct="0">
              <a:lnSpc>
                <a:spcPct val="155000"/>
              </a:lnSpc>
              <a:spcBef>
                <a:spcPct val="0"/>
              </a:spcBef>
              <a:buClr>
                <a:srgbClr val="0000FF"/>
              </a:buClr>
              <a:buFont typeface="Wingdings" charset="2"/>
              <a:buChar char="Ø"/>
            </a:pPr>
            <a:r>
              <a:rPr lang="zh-CN" altLang="en-US" sz="2952" b="1"/>
              <a:t>灰色肝变期（</a:t>
            </a:r>
            <a:r>
              <a:rPr lang="en-US" altLang="zh-CN" sz="2652" b="1"/>
              <a:t>5 </a:t>
            </a:r>
            <a:r>
              <a:rPr lang="zh-CN" altLang="en-US" sz="2852" b="1"/>
              <a:t>～</a:t>
            </a:r>
            <a:r>
              <a:rPr lang="en-US" altLang="zh-CN" sz="2652" b="1"/>
              <a:t> 6</a:t>
            </a:r>
            <a:r>
              <a:rPr lang="zh-CN" altLang="en-US" sz="2952" b="1"/>
              <a:t>天）：大量纤维素渗出，肺泡间彼此相连，</a:t>
            </a:r>
            <a:r>
              <a:rPr lang="en-US" altLang="zh-CN" sz="2852" b="1"/>
              <a:t>WBC</a:t>
            </a:r>
            <a:endParaRPr lang="zh-CN" altLang="en-US" sz="3052" b="1"/>
          </a:p>
          <a:p>
            <a:pPr lvl="0" eaLnBrk="0" hangingPunct="0">
              <a:lnSpc>
                <a:spcPct val="155000"/>
              </a:lnSpc>
              <a:spcBef>
                <a:spcPct val="0"/>
              </a:spcBef>
              <a:buClr>
                <a:srgbClr val="0000FF"/>
              </a:buClr>
              <a:buFont typeface="Wingdings" charset="2"/>
              <a:buChar char="Ø"/>
            </a:pPr>
            <a:r>
              <a:rPr lang="zh-CN" altLang="en-US" sz="2652" b="1"/>
              <a:t>消散期</a:t>
            </a:r>
            <a:r>
              <a:rPr lang="en-US" altLang="zh-CN" sz="2852" b="1"/>
              <a:t>(1</a:t>
            </a:r>
            <a:r>
              <a:rPr lang="zh-CN" altLang="en-US" sz="2952" b="1"/>
              <a:t>周左右</a:t>
            </a:r>
            <a:r>
              <a:rPr lang="en-US" altLang="zh-CN" sz="2852" b="1"/>
              <a:t>): </a:t>
            </a:r>
            <a:r>
              <a:rPr lang="zh-CN" altLang="en-US" sz="2752" b="1"/>
              <a:t>细菌清除，纤维素溶解</a:t>
            </a:r>
            <a:endParaRPr lang="zh-CN" altLang="en-US" sz="3052" b="1"/>
          </a:p>
        </p:txBody>
      </p:sp>
      <p:sp>
        <p:nvSpPr>
          <p:cNvPr id="2245" name="Rectangle 5"/>
          <p:cNvSpPr/>
          <p:nvPr/>
        </p:nvSpPr>
        <p:spPr>
          <a:xfrm>
            <a:off x="1058990" y="441246"/>
            <a:ext cx="6819408" cy="996696"/>
          </a:xfrm>
          <a:prstGeom prst="rect">
            <a:avLst/>
          </a:prstGeom>
          <a:noFill/>
          <a:ln cap="flat">
            <a:noFill/>
            <a:prstDash val="solid"/>
            <a:miter lim="800000"/>
            <a:headEnd type="none" w="med" len="med"/>
            <a:tailEnd type="none" w="med" len="med"/>
          </a:ln>
          <a:effectLst>
            <a:outerShdw dist="35921" dir="2700000" algn="ctr">
              <a:schemeClr val="bg2"/>
            </a:outerShdw>
          </a:effectLst>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ClrTx/>
              <a:buFontTx/>
              <a:buNone/>
            </a:pPr>
            <a:r>
              <a:rPr kumimoji="1" lang="zh-CN" altLang="en-US" sz="5586">
                <a:solidFill>
                  <a:schemeClr val="tx2"/>
                </a:solidFill>
                <a:latin typeface="黑体" charset="-122"/>
                <a:ea typeface="黑体" charset="-122"/>
              </a:rPr>
              <a:t>病   理</a:t>
            </a:r>
            <a:endParaRPr kumimoji="1" lang="zh-CN" altLang="en-US" sz="5886">
              <a:solidFill>
                <a:schemeClr val="tx2"/>
              </a:solidFill>
              <a:latin typeface="黑体"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48" name="Rectangle 2"/>
          <p:cNvSpPr/>
          <p:nvPr>
            <p:ph type="body" idx="4294967295"/>
          </p:nvPr>
        </p:nvSpPr>
        <p:spPr>
          <a:xfrm>
            <a:off x="981123" y="1540033"/>
            <a:ext cx="8554973" cy="4632214"/>
          </a:xfrm>
          <a:prstGeom prst="rect">
            <a:avLst/>
          </a:prstGeom>
          <a:noFill/>
          <a:ln cap="flat">
            <a:noFill/>
            <a:prstDash val="solid"/>
            <a:round/>
            <a:headEnd type="none" w="med" len="med"/>
            <a:tailEnd type="none" w="med" len="med"/>
          </a:ln>
        </p:spPr>
        <p:txBody>
          <a:bodyPr vert="horz" wrap="square" lIns="91440" tIns="45720" rIns="91440" bIns="45720" anchor="ctr"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FF66"/>
                </a:solidFill>
                <a:latin typeface="Times New Roman" charset="0"/>
                <a:ea typeface="宋体" charset="-122"/>
              </a:defRPr>
            </a:lvl5pPr>
          </a:lstStyle>
          <a:p>
            <a:pPr marL="0" lvl="0" indent="0" eaLnBrk="0" hangingPunct="0">
              <a:lnSpc>
                <a:spcPct val="125000"/>
              </a:lnSpc>
              <a:spcBef>
                <a:spcPct val="0"/>
              </a:spcBef>
              <a:buClr>
                <a:srgbClr val="006699"/>
              </a:buClr>
              <a:buNone/>
            </a:pPr>
            <a:r>
              <a:rPr lang="zh-CN" altLang="en-US" sz="3824" b="1">
                <a:solidFill>
                  <a:srgbClr val="0000FF"/>
                </a:solidFill>
              </a:rPr>
              <a:t>一、症状</a:t>
            </a:r>
            <a:br>
              <a:rPr lang="zh-CN" altLang="en-US" sz="3824" b="1">
                <a:solidFill>
                  <a:srgbClr val="006699"/>
                </a:solidFill>
              </a:rPr>
            </a:br>
            <a:r>
              <a:rPr lang="zh-CN" altLang="en-US" sz="3824" b="1"/>
              <a:t>   </a:t>
            </a:r>
            <a:r>
              <a:rPr kumimoji="1" lang="en-US" altLang="zh-CN" b="1"/>
              <a:t>1.</a:t>
            </a:r>
            <a:r>
              <a:rPr kumimoji="1" lang="zh-CN" altLang="en-US" b="1"/>
              <a:t>起病急，前驱症状 </a:t>
            </a:r>
            <a:br>
              <a:rPr kumimoji="1" lang="zh-CN" altLang="en-US" b="1"/>
            </a:br>
            <a:r>
              <a:rPr kumimoji="1" lang="zh-CN" altLang="en-US" b="1"/>
              <a:t>    </a:t>
            </a:r>
            <a:r>
              <a:rPr kumimoji="1" lang="en-US" altLang="zh-CN" b="1"/>
              <a:t>2.</a:t>
            </a:r>
            <a:r>
              <a:rPr kumimoji="1" lang="zh-CN" altLang="en-US" b="1"/>
              <a:t>寒战、高热 </a:t>
            </a:r>
            <a:br>
              <a:rPr kumimoji="1" lang="zh-CN" altLang="en-US" b="1"/>
            </a:br>
            <a:r>
              <a:rPr kumimoji="1" lang="zh-CN" altLang="en-US" b="1"/>
              <a:t>    </a:t>
            </a:r>
            <a:r>
              <a:rPr kumimoji="1" lang="en-US" altLang="zh-CN" b="1"/>
              <a:t>3.</a:t>
            </a:r>
            <a:r>
              <a:rPr kumimoji="1" lang="zh-CN" altLang="en-US" b="1"/>
              <a:t>胸痛 </a:t>
            </a:r>
            <a:br>
              <a:rPr kumimoji="1" lang="zh-CN" altLang="en-US" b="1"/>
            </a:br>
            <a:r>
              <a:rPr kumimoji="1" lang="zh-CN" altLang="en-US" b="1"/>
              <a:t>    </a:t>
            </a:r>
            <a:r>
              <a:rPr kumimoji="1" lang="en-US" altLang="zh-CN" b="1"/>
              <a:t>4.</a:t>
            </a:r>
            <a:r>
              <a:rPr kumimoji="1" lang="zh-CN" altLang="en-US" b="1"/>
              <a:t>咳嗽、咳痰</a:t>
            </a:r>
            <a:r>
              <a:rPr kumimoji="1" lang="en-US" altLang="zh-CN" b="1"/>
              <a:t>, </a:t>
            </a:r>
            <a:r>
              <a:rPr kumimoji="1" lang="zh-CN" altLang="en-US" b="1"/>
              <a:t>痰呈铁锈色</a:t>
            </a:r>
            <a:br>
              <a:rPr kumimoji="1" lang="zh-CN" altLang="en-US" b="1"/>
            </a:br>
            <a:r>
              <a:rPr kumimoji="1" lang="zh-CN" altLang="en-US" b="1"/>
              <a:t>    </a:t>
            </a:r>
            <a:r>
              <a:rPr kumimoji="1" lang="en-US" altLang="zh-CN" b="1"/>
              <a:t>5.</a:t>
            </a:r>
            <a:r>
              <a:rPr kumimoji="1" lang="zh-CN" altLang="en-US" b="1"/>
              <a:t>气促，发绀 </a:t>
            </a:r>
            <a:br>
              <a:rPr kumimoji="1" lang="zh-CN" altLang="en-US" b="1"/>
            </a:br>
            <a:r>
              <a:rPr kumimoji="1" lang="zh-CN" altLang="en-US" b="1"/>
              <a:t>    </a:t>
            </a:r>
            <a:r>
              <a:rPr kumimoji="1" lang="en-US" altLang="zh-CN" b="1"/>
              <a:t>6.</a:t>
            </a:r>
            <a:r>
              <a:rPr kumimoji="1" lang="zh-CN" altLang="en-US" b="1"/>
              <a:t>其他    胃肠道症状，重症：肠胀气</a:t>
            </a:r>
          </a:p>
        </p:txBody>
      </p:sp>
      <p:sp>
        <p:nvSpPr>
          <p:cNvPr id="2249" name="Rectangle 5"/>
          <p:cNvSpPr/>
          <p:nvPr/>
        </p:nvSpPr>
        <p:spPr>
          <a:xfrm>
            <a:off x="273400" y="519112"/>
            <a:ext cx="5493941" cy="941324"/>
          </a:xfrm>
          <a:prstGeom prst="rect">
            <a:avLst/>
          </a:prstGeom>
          <a:noFill/>
          <a:ln cap="flat">
            <a:noFill/>
            <a:prstDash val="solid"/>
            <a:miter lim="800000"/>
            <a:headEnd type="none" w="med" len="med"/>
            <a:tailEnd type="none" w="med" len="med"/>
          </a:ln>
          <a:effectLst>
            <a:outerShdw dist="35921" dir="2700000" algn="ctr">
              <a:schemeClr val="bg2"/>
            </a:outerShdw>
          </a:effectLst>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lang="zh-CN" altLang="en-US" sz="5486">
                <a:solidFill>
                  <a:schemeClr val="tx2"/>
                </a:solidFill>
                <a:latin typeface="华文新魏" charset="-122"/>
                <a:ea typeface="黑体" charset="-122"/>
              </a:rPr>
              <a:t>临床表现</a:t>
            </a:r>
            <a:endParaRPr lang="zh-CN" altLang="en-US" sz="5886">
              <a:solidFill>
                <a:schemeClr val="tx2"/>
              </a:solidFill>
              <a:latin typeface="华文新魏"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52" name="Rectangle 2"/>
          <p:cNvSpPr/>
          <p:nvPr>
            <p:ph type="body" idx="4294967295"/>
          </p:nvPr>
        </p:nvSpPr>
        <p:spPr>
          <a:xfrm>
            <a:off x="626396" y="1668081"/>
            <a:ext cx="9340563" cy="5807138"/>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FF66"/>
                </a:solidFill>
                <a:latin typeface="Times New Roman" charset="0"/>
                <a:ea typeface="宋体" charset="-122"/>
              </a:defRPr>
            </a:lvl5pPr>
          </a:lstStyle>
          <a:p>
            <a:pPr lvl="0" eaLnBrk="0" hangingPunct="0">
              <a:lnSpc>
                <a:spcPct val="115000"/>
              </a:lnSpc>
              <a:spcBef>
                <a:spcPct val="0"/>
              </a:spcBef>
              <a:buClr>
                <a:srgbClr val="006699"/>
              </a:buClr>
              <a:buNone/>
            </a:pPr>
            <a:r>
              <a:rPr lang="zh-CN" altLang="en-US" b="1">
                <a:solidFill>
                  <a:srgbClr val="0000FF"/>
                </a:solidFill>
              </a:rPr>
              <a:t>二、体征</a:t>
            </a:r>
            <a:r>
              <a:rPr lang="zh-CN" altLang="en-US">
                <a:solidFill>
                  <a:srgbClr val="006699"/>
                </a:solidFill>
              </a:rPr>
              <a:t> </a:t>
            </a:r>
            <a:br>
              <a:rPr lang="zh-CN" altLang="en-US">
                <a:solidFill>
                  <a:srgbClr val="006699"/>
                </a:solidFill>
              </a:rPr>
            </a:br>
            <a:r>
              <a:rPr kumimoji="1" lang="en-US" altLang="zh-CN" sz="2952" b="1"/>
              <a:t>1.</a:t>
            </a:r>
            <a:r>
              <a:rPr kumimoji="1" lang="zh-CN" altLang="en-US" sz="2952" b="1"/>
              <a:t>急性病容，口唇单纯疱疹</a:t>
            </a:r>
            <a:endParaRPr kumimoji="1" lang="zh-CN" altLang="en-US" sz="3052" b="1"/>
          </a:p>
          <a:p>
            <a:pPr lvl="0" eaLnBrk="0" hangingPunct="0">
              <a:lnSpc>
                <a:spcPct val="115000"/>
              </a:lnSpc>
              <a:spcBef>
                <a:spcPct val="0"/>
              </a:spcBef>
              <a:buClr>
                <a:srgbClr val="006699"/>
              </a:buClr>
              <a:buNone/>
            </a:pPr>
            <a:r>
              <a:rPr kumimoji="1" lang="zh-CN" altLang="en-US" sz="2852" b="1"/>
              <a:t>    </a:t>
            </a:r>
            <a:r>
              <a:rPr kumimoji="1" lang="en-US" altLang="zh-CN" sz="2852" b="1"/>
              <a:t>2.</a:t>
            </a:r>
            <a:r>
              <a:rPr kumimoji="1" lang="zh-CN" altLang="en-US" sz="2652" b="1"/>
              <a:t>肺部体征 </a:t>
            </a:r>
            <a:endParaRPr kumimoji="1" lang="zh-CN" altLang="en-US" sz="3052" b="1"/>
          </a:p>
          <a:p>
            <a:pPr lvl="0" eaLnBrk="0" hangingPunct="0">
              <a:lnSpc>
                <a:spcPct val="115000"/>
              </a:lnSpc>
              <a:spcBef>
                <a:spcPct val="0"/>
              </a:spcBef>
              <a:buClr>
                <a:srgbClr val="006699"/>
              </a:buClr>
              <a:buNone/>
            </a:pPr>
            <a:r>
              <a:rPr kumimoji="1" lang="zh-CN" altLang="en-US" sz="2652" b="1"/>
              <a:t>        扣诊：浊音  </a:t>
            </a:r>
            <a:endParaRPr kumimoji="1" lang="zh-CN" altLang="en-US" sz="3052" b="1"/>
          </a:p>
          <a:p>
            <a:pPr lvl="0" eaLnBrk="0" hangingPunct="0">
              <a:lnSpc>
                <a:spcPct val="115000"/>
              </a:lnSpc>
              <a:spcBef>
                <a:spcPct val="0"/>
              </a:spcBef>
              <a:buClr>
                <a:srgbClr val="006699"/>
              </a:buClr>
              <a:buNone/>
            </a:pPr>
            <a:r>
              <a:rPr kumimoji="1" lang="zh-CN" altLang="en-US" sz="2752" b="1"/>
              <a:t>        听诊：肺泡呼吸音减弱或消失，捻发音、水泡音</a:t>
            </a:r>
            <a:r>
              <a:rPr kumimoji="1" lang="en-US" altLang="zh-CN" sz="2852" b="1"/>
              <a:t>,</a:t>
            </a:r>
            <a:r>
              <a:rPr kumimoji="1" lang="zh-CN" altLang="en-US" sz="2752" b="1"/>
              <a:t>胸膜摩擦音</a:t>
            </a:r>
            <a:endParaRPr kumimoji="1" lang="zh-CN" altLang="en-US" sz="3052" b="1"/>
          </a:p>
          <a:p>
            <a:pPr lvl="0" eaLnBrk="0" hangingPunct="0">
              <a:lnSpc>
                <a:spcPct val="115000"/>
              </a:lnSpc>
              <a:spcBef>
                <a:spcPct val="0"/>
              </a:spcBef>
              <a:buClr>
                <a:srgbClr val="006699"/>
              </a:buClr>
              <a:buNone/>
            </a:pPr>
            <a:r>
              <a:rPr kumimoji="1" lang="zh-CN" altLang="en-US" sz="2652" b="1"/>
              <a:t>   </a:t>
            </a:r>
            <a:r>
              <a:rPr kumimoji="1" lang="en-US" altLang="zh-CN" sz="2652" b="1"/>
              <a:t>3.</a:t>
            </a:r>
            <a:r>
              <a:rPr kumimoji="1" lang="zh-CN" altLang="en-US" sz="2652" b="1"/>
              <a:t>皮肤黏膜出血点 </a:t>
            </a:r>
            <a:endParaRPr kumimoji="1" lang="zh-CN" altLang="en-US" sz="3052" b="1"/>
          </a:p>
          <a:p>
            <a:pPr lvl="0" eaLnBrk="0" hangingPunct="0">
              <a:lnSpc>
                <a:spcPct val="115000"/>
              </a:lnSpc>
              <a:spcBef>
                <a:spcPct val="0"/>
              </a:spcBef>
              <a:buClr>
                <a:srgbClr val="006699"/>
              </a:buClr>
              <a:buNone/>
            </a:pPr>
            <a:r>
              <a:rPr kumimoji="1" lang="zh-CN" altLang="en-US" sz="2652" b="1"/>
              <a:t>   </a:t>
            </a:r>
            <a:r>
              <a:rPr kumimoji="1" lang="en-US" altLang="zh-CN" sz="2852" b="1"/>
              <a:t>4.</a:t>
            </a:r>
            <a:r>
              <a:rPr kumimoji="1" lang="zh-CN" altLang="en-US" sz="2752" b="1"/>
              <a:t>发绀 </a:t>
            </a:r>
            <a:endParaRPr kumimoji="1" lang="zh-CN" altLang="en-US" sz="3052" b="1"/>
          </a:p>
          <a:p>
            <a:pPr lvl="0" eaLnBrk="0" hangingPunct="0">
              <a:lnSpc>
                <a:spcPct val="115000"/>
              </a:lnSpc>
              <a:spcBef>
                <a:spcPct val="0"/>
              </a:spcBef>
              <a:buClr>
                <a:srgbClr val="006699"/>
              </a:buClr>
              <a:buNone/>
            </a:pPr>
            <a:r>
              <a:rPr kumimoji="1" lang="zh-CN" altLang="en-US" sz="2952" b="1"/>
              <a:t>   </a:t>
            </a:r>
            <a:r>
              <a:rPr kumimoji="1" lang="en-US" altLang="zh-CN" sz="2852" b="1"/>
              <a:t>5.</a:t>
            </a:r>
            <a:r>
              <a:rPr kumimoji="1" lang="zh-CN" altLang="en-US" sz="2652" b="1"/>
              <a:t>颈强 </a:t>
            </a:r>
            <a:endParaRPr kumimoji="1" lang="zh-CN" altLang="en-US" sz="3052" b="1"/>
          </a:p>
          <a:p>
            <a:pPr lvl="0" eaLnBrk="0" hangingPunct="0">
              <a:lnSpc>
                <a:spcPct val="115000"/>
              </a:lnSpc>
              <a:spcBef>
                <a:spcPct val="0"/>
              </a:spcBef>
              <a:buClr>
                <a:srgbClr val="006699"/>
              </a:buClr>
              <a:buNone/>
            </a:pPr>
            <a:r>
              <a:rPr kumimoji="1" lang="zh-CN" altLang="en-US" sz="2952" b="1"/>
              <a:t>   </a:t>
            </a:r>
            <a:r>
              <a:rPr kumimoji="1" lang="en-US" altLang="zh-CN" sz="2652" b="1"/>
              <a:t>6.</a:t>
            </a:r>
            <a:r>
              <a:rPr kumimoji="1" lang="zh-CN" altLang="en-US" sz="2852" b="1"/>
              <a:t>严重感染：休克、</a:t>
            </a:r>
            <a:r>
              <a:rPr kumimoji="1" lang="en-US" altLang="zh-CN" sz="2952" b="1"/>
              <a:t>DIC</a:t>
            </a:r>
            <a:r>
              <a:rPr kumimoji="1" lang="zh-CN" altLang="en-US" sz="2852" b="1"/>
              <a:t>、</a:t>
            </a:r>
            <a:r>
              <a:rPr kumimoji="1" lang="en-US" altLang="zh-CN" sz="2652" b="1"/>
              <a:t>ARDS</a:t>
            </a:r>
            <a:r>
              <a:rPr kumimoji="1" lang="zh-CN" altLang="en-US" sz="2952" b="1"/>
              <a:t>、神经精神症状</a:t>
            </a:r>
            <a:endParaRPr kumimoji="1" lang="zh-CN" altLang="en-US" sz="3052" b="1"/>
          </a:p>
        </p:txBody>
      </p:sp>
      <p:sp>
        <p:nvSpPr>
          <p:cNvPr id="2253" name="Rectangle 4"/>
          <p:cNvSpPr/>
          <p:nvPr/>
        </p:nvSpPr>
        <p:spPr>
          <a:xfrm>
            <a:off x="588328" y="519112"/>
            <a:ext cx="4395152" cy="941324"/>
          </a:xfrm>
          <a:prstGeom prst="rect">
            <a:avLst/>
          </a:prstGeom>
          <a:noFill/>
          <a:ln cap="flat">
            <a:noFill/>
            <a:prstDash val="solid"/>
            <a:miter lim="800000"/>
            <a:headEnd type="none" w="med" len="med"/>
            <a:tailEnd type="none" w="med" len="med"/>
          </a:ln>
          <a:effectLst>
            <a:outerShdw dist="35921" dir="2700000" algn="ctr">
              <a:schemeClr val="bg2"/>
            </a:outerShdw>
          </a:effectLst>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lang="zh-CN" altLang="en-US" sz="5586">
                <a:solidFill>
                  <a:schemeClr val="tx2"/>
                </a:solidFill>
                <a:latin typeface="华文新魏" charset="-122"/>
                <a:ea typeface="黑体" charset="-122"/>
              </a:rPr>
              <a:t>临床表现</a:t>
            </a:r>
            <a:endParaRPr lang="zh-CN" altLang="en-US" sz="5886">
              <a:solidFill>
                <a:schemeClr val="tx2"/>
              </a:solidFill>
              <a:latin typeface="华文新魏" charset="-122"/>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256" name="Rectangle 2"/>
          <p:cNvSpPr/>
          <p:nvPr/>
        </p:nvSpPr>
        <p:spPr>
          <a:xfrm>
            <a:off x="166117" y="1868805"/>
            <a:ext cx="7226046" cy="83058"/>
          </a:xfrm>
          <a:prstGeom prst="rect">
            <a:avLst/>
          </a:prstGeom>
          <a:gradFill rotWithShape="0">
            <a:gsLst>
              <a:gs pos="0">
                <a:srgbClr val="CC99FF"/>
              </a:gs>
              <a:gs pos="100000">
                <a:srgbClr val="5E4776"/>
              </a:gs>
            </a:gsLst>
            <a:path path="rect">
              <a:fillToRect t="100000" r="100000"/>
            </a:path>
          </a:gradFill>
          <a:ln cap="flat">
            <a:noFill/>
            <a:prstDash val="solid"/>
            <a:miter lim="800000"/>
            <a:headEnd type="none" w="med" len="med"/>
            <a:tailEnd type="none" w="med" len="med"/>
          </a:ln>
        </p:spPr>
        <p:txBody>
          <a:bodyPr wrap="none"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solidFill>
                <a:schemeClr val="tx1"/>
              </a:solidFill>
            </a:endParaRPr>
          </a:p>
        </p:txBody>
      </p:sp>
      <p:sp>
        <p:nvSpPr>
          <p:cNvPr id="2257" name="Rectangle 3"/>
          <p:cNvSpPr/>
          <p:nvPr/>
        </p:nvSpPr>
        <p:spPr>
          <a:xfrm>
            <a:off x="664464" y="539877"/>
            <a:ext cx="8471915" cy="1245870"/>
          </a:xfrm>
          <a:prstGeom prst="rect">
            <a:avLst/>
          </a:prstGeom>
          <a:noFill/>
          <a:ln cap="flat">
            <a:noFill/>
            <a:prstDash val="solid"/>
            <a:miter lim="800000"/>
            <a:headEnd type="none" w="med" len="med"/>
            <a:tailEnd type="none" w="med" len="med"/>
          </a:ln>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kumimoji="1" lang="zh-CN" altLang="en-US" sz="4832">
                <a:solidFill>
                  <a:srgbClr val="FFFF99"/>
                </a:solidFill>
                <a:latin typeface="Arial" pitchFamily="34" charset="0"/>
                <a:ea typeface="΄Ђκ"/>
              </a:rPr>
              <a:t>临床表现</a:t>
            </a:r>
            <a:endParaRPr kumimoji="1" lang="zh-CN" altLang="en-US" sz="5232">
              <a:solidFill>
                <a:srgbClr val="FFFF99"/>
              </a:solidFill>
              <a:latin typeface="Arial" pitchFamily="34" charset="0"/>
              <a:ea typeface="΄Ђκ"/>
            </a:endParaRPr>
          </a:p>
        </p:txBody>
      </p:sp>
      <p:sp>
        <p:nvSpPr>
          <p:cNvPr id="2258" name="Rectangle 4"/>
          <p:cNvSpPr/>
          <p:nvPr/>
        </p:nvSpPr>
        <p:spPr>
          <a:xfrm>
            <a:off x="664464" y="3529964"/>
            <a:ext cx="5232653" cy="3405378"/>
          </a:xfrm>
          <a:prstGeom prst="rect">
            <a:avLst/>
          </a:prstGeom>
          <a:noFill/>
          <a:ln cap="flat">
            <a:no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3761" lvl="0" indent="-373761" eaLnBrk="1" hangingPunct="1">
              <a:lnSpc>
                <a:spcPct val="120000"/>
              </a:lnSpc>
              <a:buClr>
                <a:srgbClr val="33CCFF"/>
              </a:buClr>
              <a:buSzPct val="75000"/>
            </a:pPr>
            <a:r>
              <a:rPr kumimoji="1" lang="zh-CN" altLang="en-US" sz="3824" b="1">
                <a:ea typeface="̥_GB2312"/>
              </a:rPr>
              <a:t>高热后出现口唇疱疹</a:t>
            </a:r>
            <a:endParaRPr kumimoji="1" lang="zh-CN" altLang="en-US" sz="3924" b="1">
              <a:ea typeface="̥_GB2312"/>
            </a:endParaRPr>
          </a:p>
        </p:txBody>
      </p:sp>
      <p:sp>
        <p:nvSpPr>
          <p:cNvPr id="2259" name="Rectangle 5"/>
          <p:cNvSpPr/>
          <p:nvPr/>
        </p:nvSpPr>
        <p:spPr>
          <a:xfrm>
            <a:off x="913638" y="2450211"/>
            <a:ext cx="4152900" cy="664464"/>
          </a:xfrm>
          <a:prstGeom prst="rect">
            <a:avLst/>
          </a:prstGeom>
          <a:gradFill rotWithShape="0">
            <a:gsLst>
              <a:gs pos="0">
                <a:srgbClr val="650087"/>
              </a:gs>
              <a:gs pos="50000">
                <a:srgbClr val="9900CC"/>
              </a:gs>
              <a:gs pos="100000">
                <a:srgbClr val="650087"/>
              </a:gs>
            </a:gsLst>
            <a:lin ang="5400000"/>
          </a:gradFill>
          <a:ln cap="flat">
            <a:solidFill>
              <a:srgbClr val="DDDDDD"/>
            </a:solid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06277" lvl="0" indent="-306277" algn="ctr" eaLnBrk="1" hangingPunct="1">
              <a:lnSpc>
                <a:spcPct val="90000"/>
              </a:lnSpc>
              <a:buClrTx/>
              <a:buFontTx/>
              <a:buNone/>
            </a:pPr>
            <a:r>
              <a:rPr kumimoji="1" lang="zh-CN" altLang="en-US" sz="3724" b="1">
                <a:solidFill>
                  <a:schemeClr val="tx1"/>
                </a:solidFill>
                <a:latin typeface="Arial" pitchFamily="34" charset="0"/>
                <a:ea typeface="楷体_GB2312" charset="-122"/>
              </a:rPr>
              <a:t>典型体征</a:t>
            </a:r>
            <a:endParaRPr kumimoji="1" lang="zh-CN" altLang="en-US" sz="3924" b="1">
              <a:solidFill>
                <a:schemeClr val="tx1"/>
              </a:solidFill>
              <a:latin typeface="Arial" pitchFamily="34" charset="0"/>
              <a:ea typeface="楷体_GB2312" charset="-122"/>
            </a:endParaRPr>
          </a:p>
        </p:txBody>
      </p:sp>
      <p:pic>
        <p:nvPicPr>
          <p:cNvPr id="2260" name="Picture 6"/>
          <p:cNvPicPr/>
          <p:nvPr/>
        </p:nvPicPr>
        <p:blipFill>
          <a:blip r:embed="rId2">
            <a:lum bright="12000"/>
          </a:blip>
          <a:srcRect t="4503"/>
          <a:stretch>
            <a:fillRect/>
          </a:stretch>
        </p:blipFill>
        <p:spPr>
          <a:xfrm>
            <a:off x="5980176" y="3114675"/>
            <a:ext cx="3820668" cy="2955480"/>
          </a:xfrm>
          <a:prstGeom prst="rect">
            <a:avLst/>
          </a:prstGeom>
          <a:noFill/>
          <a:ln cap="flat">
            <a:solidFill>
              <a:srgbClr val="66FFFF"/>
            </a:solidFill>
            <a:prstDash val="solid"/>
            <a:miter lim="800000"/>
            <a:headEnd type="none" w="med" len="med"/>
            <a:tailEnd type="none" w="med" len="med"/>
          </a:ln>
        </p:spPr>
      </p:pic>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7" presetClass="entr" presetSubtype="8" dur="500" fill="hold" grpId="0" nodeType="afterEffect">
                                  <p:stCondLst>
                                    <p:cond delay="0"/>
                                  </p:stCondLst>
                                  <p:childTnLst>
                                    <p:set>
                                      <p:cBhvr additive="base">
                                        <p:cTn id="6" dur="1" fill="hold">
                                          <p:stCondLst>
                                            <p:cond delay="0"/>
                                          </p:stCondLst>
                                        </p:cTn>
                                        <p:tgtEl>
                                          <p:spTgt spid="2256"/>
                                        </p:tgtEl>
                                        <p:attrNameLst>
                                          <p:attrName>style.visibility</p:attrName>
                                        </p:attrNameLst>
                                      </p:cBhvr>
                                      <p:to>
                                        <p:strVal val="visible"/>
                                      </p:to>
                                    </p:set>
                                    <p:anim calcmode="lin" valueType="num">
                                      <p:cBhvr additive="base">
                                        <p:cTn id="7" dur="500" fill="hold"/>
                                        <p:tgtEl>
                                          <p:spTgt spid="2256"/>
                                        </p:tgtEl>
                                        <p:attrNameLst>
                                          <p:attrName>ppt_x</p:attrName>
                                        </p:attrNameLst>
                                      </p:cBhvr>
                                      <p:tavLst>
                                        <p:tav tm="0">
                                          <p:val>
                                            <p:strVal val="#ppt_x-#ppt_w/2"/>
                                          </p:val>
                                        </p:tav>
                                        <p:tav tm="100000">
                                          <p:val>
                                            <p:strVal val="#ppt_x"/>
                                          </p:val>
                                        </p:tav>
                                      </p:tavLst>
                                    </p:anim>
                                    <p:anim calcmode="lin" valueType="num">
                                      <p:cBhvr additive="base">
                                        <p:cTn id="8" dur="500" fill="hold"/>
                                        <p:tgtEl>
                                          <p:spTgt spid="2256"/>
                                        </p:tgtEl>
                                        <p:attrNameLst>
                                          <p:attrName>ppt_y</p:attrName>
                                        </p:attrNameLst>
                                      </p:cBhvr>
                                      <p:tavLst>
                                        <p:tav tm="0">
                                          <p:val>
                                            <p:strVal val="#ppt_y"/>
                                          </p:val>
                                        </p:tav>
                                        <p:tav tm="100000">
                                          <p:val>
                                            <p:strVal val="#ppt_y"/>
                                          </p:val>
                                        </p:tav>
                                      </p:tavLst>
                                    </p:anim>
                                    <p:anim calcmode="lin" valueType="num">
                                      <p:cBhvr additive="base">
                                        <p:cTn id="9" dur="500" fill="hold"/>
                                        <p:tgtEl>
                                          <p:spTgt spid="2256"/>
                                        </p:tgtEl>
                                        <p:attrNameLst>
                                          <p:attrName>ppt_w</p:attrName>
                                        </p:attrNameLst>
                                      </p:cBhvr>
                                      <p:tavLst>
                                        <p:tav tm="0">
                                          <p:val>
                                            <p:fltVal val="0"/>
                                          </p:val>
                                        </p:tav>
                                        <p:tav tm="100000">
                                          <p:val>
                                            <p:strVal val="#ppt_w"/>
                                          </p:val>
                                        </p:tav>
                                      </p:tavLst>
                                    </p:anim>
                                    <p:anim calcmode="lin" valueType="num">
                                      <p:cBhvr additive="base">
                                        <p:cTn id="10" dur="500" fill="hold"/>
                                        <p:tgtEl>
                                          <p:spTgt spid="225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6" grpId="0"/>
    </p:bldLst>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63" name="Rectangle 3"/>
          <p:cNvSpPr/>
          <p:nvPr>
            <p:ph type="body" idx="4294967295"/>
          </p:nvPr>
        </p:nvSpPr>
        <p:spPr>
          <a:xfrm>
            <a:off x="901526" y="1462167"/>
            <a:ext cx="8241774" cy="4159821"/>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FF66"/>
                </a:solidFill>
                <a:latin typeface="Times New Roman" charset="0"/>
                <a:ea typeface="宋体" charset="-122"/>
              </a:defRPr>
            </a:lvl5pPr>
          </a:lstStyle>
          <a:p>
            <a:pPr marL="373761" lvl="0" indent="-373761" eaLnBrk="0" hangingPunct="0">
              <a:lnSpc>
                <a:spcPct val="125000"/>
              </a:lnSpc>
              <a:spcBef>
                <a:spcPct val="0"/>
              </a:spcBef>
              <a:buClr>
                <a:srgbClr val="FFFF00"/>
              </a:buClr>
              <a:buNone/>
            </a:pPr>
            <a:r>
              <a:rPr kumimoji="1" lang="zh-CN" altLang="en-US" b="1">
                <a:solidFill>
                  <a:srgbClr val="0000FF"/>
                </a:solidFill>
                <a:effectLst>
                  <a:outerShdw blurRad="38100" dist="38100" dir="2700000" algn="tl">
                    <a:srgbClr val="000000"/>
                  </a:outerShdw>
                </a:effectLst>
              </a:rPr>
              <a:t>     </a:t>
            </a:r>
            <a:r>
              <a:rPr kumimoji="1" lang="zh-CN" altLang="en-US" sz="2952" b="1">
                <a:solidFill>
                  <a:srgbClr val="0000FF"/>
                </a:solidFill>
              </a:rPr>
              <a:t>当出现下列情况之一者往往提示有并发症：</a:t>
            </a:r>
            <a:r>
              <a:rPr kumimoji="1" lang="zh-CN" altLang="en-US" sz="2852" b="1"/>
              <a:t> </a:t>
            </a:r>
            <a:r>
              <a:rPr kumimoji="1" lang="zh-CN" altLang="en-US" sz="2634" b="1"/>
              <a:t>病程延长</a:t>
            </a:r>
            <a:br>
              <a:rPr kumimoji="1" lang="zh-CN" altLang="en-US" sz="2634" b="1"/>
            </a:br>
            <a:r>
              <a:rPr kumimoji="1" lang="zh-CN" altLang="en-US" sz="2634" b="1"/>
              <a:t>用抗生素后体温降到正常又出现发冷发热者</a:t>
            </a:r>
            <a:br>
              <a:rPr kumimoji="1" lang="zh-CN" altLang="en-US" sz="2634" b="1"/>
            </a:br>
            <a:r>
              <a:rPr kumimoji="1" lang="zh-CN" altLang="en-US" sz="2634" b="1"/>
              <a:t>白细胞计数持续增高者。</a:t>
            </a:r>
            <a:endParaRPr kumimoji="1" lang="zh-CN" altLang="en-US" sz="2834" b="1"/>
          </a:p>
          <a:p>
            <a:pPr marL="373761" lvl="0" indent="-373761" eaLnBrk="0" hangingPunct="0">
              <a:lnSpc>
                <a:spcPct val="125000"/>
              </a:lnSpc>
              <a:spcBef>
                <a:spcPct val="0"/>
              </a:spcBef>
              <a:buClr>
                <a:srgbClr val="FFFF00"/>
              </a:buClr>
              <a:buFont typeface="Wingdings" charset="2"/>
            </a:pPr>
            <a:endParaRPr kumimoji="1" lang="zh-CN" altLang="en-US" sz="2834" b="1"/>
          </a:p>
        </p:txBody>
      </p:sp>
      <p:sp>
        <p:nvSpPr>
          <p:cNvPr id="2264" name="Rectangle 5"/>
          <p:cNvSpPr/>
          <p:nvPr/>
        </p:nvSpPr>
        <p:spPr>
          <a:xfrm>
            <a:off x="352997" y="519112"/>
            <a:ext cx="5336476" cy="941324"/>
          </a:xfrm>
          <a:prstGeom prst="rect">
            <a:avLst/>
          </a:prstGeom>
          <a:noFill/>
          <a:ln cap="flat">
            <a:noFill/>
            <a:prstDash val="solid"/>
            <a:miter lim="800000"/>
            <a:headEnd type="none" w="med" len="med"/>
            <a:tailEnd type="none" w="med" len="med"/>
          </a:ln>
          <a:effectLst>
            <a:outerShdw dist="35921" dir="2700000" algn="ctr">
              <a:schemeClr val="bg2"/>
            </a:outerShdw>
          </a:effectLst>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lang="zh-CN" altLang="en-US" sz="5786">
                <a:solidFill>
                  <a:schemeClr val="tx2"/>
                </a:solidFill>
                <a:latin typeface="华文新魏" charset="-122"/>
                <a:ea typeface="黑体" charset="-122"/>
              </a:rPr>
              <a:t>并发症</a:t>
            </a:r>
            <a:endParaRPr lang="zh-CN" altLang="en-US" sz="5886">
              <a:solidFill>
                <a:schemeClr val="tx2"/>
              </a:solidFill>
              <a:latin typeface="华文新魏" charset="-122"/>
              <a:ea typeface="黑体" charset="-122"/>
            </a:endParaRPr>
          </a:p>
        </p:txBody>
      </p:sp>
      <p:sp>
        <p:nvSpPr>
          <p:cNvPr id="2265" name="Rectangle 6"/>
          <p:cNvSpPr/>
          <p:nvPr/>
        </p:nvSpPr>
        <p:spPr>
          <a:xfrm>
            <a:off x="1764983" y="3972941"/>
            <a:ext cx="4945411" cy="2905300"/>
          </a:xfrm>
          <a:prstGeom prst="rect">
            <a:avLst/>
          </a:prstGeom>
          <a:noFill/>
          <a:ln cap="flat">
            <a:noFill/>
            <a:prstDash val="solid"/>
            <a:miter lim="800000"/>
            <a:headEnd type="none" w="med" len="med"/>
            <a:tailEnd type="none" w="med" len="med"/>
          </a:ln>
        </p:spPr>
        <p:txBody>
          <a:bodyPr/>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rgbClr val="FFFF66"/>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rgbClr val="FFFF66"/>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rgbClr val="FFFF66"/>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rgbClr val="FFFF66"/>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rgbClr val="FFFF66"/>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3761" lvl="0" indent="-373761" eaLnBrk="1" hangingPunct="1">
              <a:lnSpc>
                <a:spcPct val="145000"/>
              </a:lnSpc>
              <a:spcBef>
                <a:spcPct val="0"/>
              </a:spcBef>
              <a:buClr>
                <a:schemeClr val="tx2"/>
              </a:buClr>
            </a:pPr>
            <a:r>
              <a:rPr kumimoji="1" lang="zh-CN" altLang="en-US" sz="3088" b="1"/>
              <a:t>感染性休克</a:t>
            </a:r>
            <a:endParaRPr kumimoji="1" lang="zh-CN" altLang="en-US" b="1"/>
          </a:p>
          <a:p>
            <a:pPr marL="373761" lvl="0" indent="-373761" eaLnBrk="1" hangingPunct="1">
              <a:lnSpc>
                <a:spcPct val="145000"/>
              </a:lnSpc>
              <a:spcBef>
                <a:spcPct val="0"/>
              </a:spcBef>
              <a:buClr>
                <a:schemeClr val="tx2"/>
              </a:buClr>
            </a:pPr>
            <a:r>
              <a:rPr kumimoji="1" lang="zh-CN" altLang="en-US" sz="3188" b="1"/>
              <a:t>渗出性胸膜炎</a:t>
            </a:r>
            <a:endParaRPr kumimoji="1" lang="zh-CN" altLang="en-US" b="1"/>
          </a:p>
          <a:p>
            <a:pPr marL="373761" lvl="0" indent="-373761" eaLnBrk="1" hangingPunct="1">
              <a:lnSpc>
                <a:spcPct val="145000"/>
              </a:lnSpc>
              <a:spcBef>
                <a:spcPct val="0"/>
              </a:spcBef>
              <a:buClr>
                <a:schemeClr val="tx2"/>
              </a:buClr>
            </a:pPr>
            <a:r>
              <a:rPr kumimoji="1" lang="zh-CN" altLang="en-US" sz="3088" b="1"/>
              <a:t>中毒性心肌炎</a:t>
            </a:r>
            <a:endParaRPr kumimoji="1" lang="zh-CN" altLang="en-US" b="1"/>
          </a:p>
          <a:p>
            <a:pPr marL="373761" lvl="0" indent="-373761" eaLnBrk="1" hangingPunct="1">
              <a:lnSpc>
                <a:spcPct val="145000"/>
              </a:lnSpc>
              <a:spcBef>
                <a:spcPct val="0"/>
              </a:spcBef>
              <a:buClr>
                <a:schemeClr val="tx2"/>
              </a:buClr>
            </a:pPr>
            <a:r>
              <a:rPr kumimoji="1" lang="zh-CN" altLang="en-US" sz="3088" b="1"/>
              <a:t>中毒性脑病</a:t>
            </a:r>
            <a:endParaRPr kumimoji="1" lang="zh-CN" altLang="en-US" b="1"/>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68" name="Rectangle 2"/>
          <p:cNvSpPr/>
          <p:nvPr>
            <p:ph type="body" idx="4294967295"/>
          </p:nvPr>
        </p:nvSpPr>
        <p:spPr>
          <a:xfrm>
            <a:off x="981123" y="1462167"/>
            <a:ext cx="8397508" cy="5336476"/>
          </a:xfrm>
          <a:prstGeom prst="rect">
            <a:avLst/>
          </a:prstGeom>
          <a:noFill/>
          <a:ln cap="flat">
            <a:noFill/>
            <a:prstDash val="solid"/>
            <a:round/>
            <a:headEnd type="none" w="med" len="med"/>
            <a:tailEnd type="none" w="med" len="med"/>
          </a:ln>
        </p:spPr>
        <p:txBody>
          <a:bodyPr vert="horz" wrap="square" lIns="91440" tIns="45720" rIns="91440" bIns="45720" anchor="t" anchorCtr="0"/>
          <a:lstStyle>
            <a:lvl1pPr marL="373761" indent="-373761"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3488" b="0" i="0" u="none">
                <a:solidFill>
                  <a:srgbClr val="FFFF66"/>
                </a:solidFill>
                <a:latin typeface="Times New Roman" charset="0"/>
                <a:ea typeface="宋体" charset="-122"/>
              </a:defRPr>
            </a:lvl1pPr>
            <a:lvl2pPr marL="809815" indent="-311467"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3052" b="0" i="0" u="none">
                <a:solidFill>
                  <a:srgbClr val="FFFF66"/>
                </a:solidFill>
                <a:latin typeface="Times New Roman" charset="0"/>
                <a:ea typeface="宋体" charset="-122"/>
              </a:defRPr>
            </a:lvl2pPr>
            <a:lvl3pPr marL="1245870" indent="-249174" algn="l" defTabSz="996696" rtl="0" eaLnBrk="0" fontAlgn="base" hangingPunct="0">
              <a:lnSpc>
                <a:spcPct val="100000"/>
              </a:lnSpc>
              <a:spcBef>
                <a:spcPct val="20000"/>
              </a:spcBef>
              <a:spcAft>
                <a:spcPct val="0"/>
              </a:spcAft>
              <a:buClr>
                <a:schemeClr val="folHlink"/>
              </a:buClr>
              <a:buSzTx/>
              <a:buFont typeface="Wingdings" charset="2"/>
              <a:buChar char="l"/>
              <a:defRPr kumimoji="0" lang="en-US" altLang="en-US" sz="2616" b="0" i="0" u="none">
                <a:solidFill>
                  <a:srgbClr val="FFFF66"/>
                </a:solidFill>
                <a:latin typeface="Times New Roman" charset="0"/>
                <a:ea typeface="宋体" charset="-122"/>
              </a:defRPr>
            </a:lvl3pPr>
            <a:lvl4pPr marL="1744218" indent="-249174" algn="l" defTabSz="996696" rtl="0" eaLnBrk="0" fontAlgn="base" hangingPunct="0">
              <a:lnSpc>
                <a:spcPct val="100000"/>
              </a:lnSpc>
              <a:spcBef>
                <a:spcPct val="20000"/>
              </a:spcBef>
              <a:spcAft>
                <a:spcPct val="0"/>
              </a:spcAft>
              <a:buClr>
                <a:schemeClr val="tx1"/>
              </a:buClr>
              <a:buSzTx/>
              <a:buFont typeface="Wingdings" charset="2"/>
              <a:buChar char="l"/>
              <a:defRPr kumimoji="0" lang="en-US" altLang="en-US" sz="2180" b="0" i="0" u="none">
                <a:solidFill>
                  <a:srgbClr val="FFFF66"/>
                </a:solidFill>
                <a:latin typeface="Times New Roman" charset="0"/>
                <a:ea typeface="宋体" charset="-122"/>
              </a:defRPr>
            </a:lvl4pPr>
            <a:lvl5pPr marL="2242566" indent="-249174" algn="l" defTabSz="996696" rtl="0" eaLnBrk="0" fontAlgn="base" hangingPunct="0">
              <a:lnSpc>
                <a:spcPct val="100000"/>
              </a:lnSpc>
              <a:spcBef>
                <a:spcPct val="20000"/>
              </a:spcBef>
              <a:spcAft>
                <a:spcPct val="0"/>
              </a:spcAft>
              <a:buClr>
                <a:schemeClr val="accent2"/>
              </a:buClr>
              <a:buSzTx/>
              <a:buFont typeface="Wingdings" charset="2"/>
              <a:buChar char="l"/>
              <a:defRPr kumimoji="0" lang="en-US" altLang="en-US" sz="2180" b="0" i="0" u="none">
                <a:solidFill>
                  <a:srgbClr val="FFFF66"/>
                </a:solidFill>
                <a:latin typeface="Times New Roman" charset="0"/>
                <a:ea typeface="宋体" charset="-122"/>
              </a:defRPr>
            </a:lvl5pPr>
          </a:lstStyle>
          <a:p>
            <a:pPr marL="373761" lvl="0" indent="-373761" eaLnBrk="0" hangingPunct="0">
              <a:lnSpc>
                <a:spcPct val="125000"/>
              </a:lnSpc>
              <a:spcBef>
                <a:spcPct val="0"/>
              </a:spcBef>
              <a:buClr>
                <a:srgbClr val="FFFF00"/>
              </a:buClr>
              <a:buNone/>
            </a:pPr>
            <a:r>
              <a:rPr kumimoji="1" lang="zh-CN" altLang="en-US" sz="2316" b="1">
                <a:effectLst>
                  <a:outerShdw blurRad="38100" dist="38100" dir="2700000" algn="tl">
                    <a:schemeClr val="bg2"/>
                  </a:outerShdw>
                </a:effectLst>
              </a:rPr>
              <a:t>一</a:t>
            </a:r>
            <a:r>
              <a:rPr kumimoji="1" lang="zh-CN" altLang="en-US" sz="2216" b="1"/>
              <a:t>、血常规</a:t>
            </a:r>
            <a:endParaRPr kumimoji="1" lang="zh-CN" altLang="en-US" sz="2616" b="1"/>
          </a:p>
          <a:p>
            <a:pPr marL="373761" lvl="0" indent="-373761" eaLnBrk="0" hangingPunct="0">
              <a:lnSpc>
                <a:spcPct val="125000"/>
              </a:lnSpc>
              <a:spcBef>
                <a:spcPct val="0"/>
              </a:spcBef>
              <a:buClr>
                <a:srgbClr val="FFFF00"/>
              </a:buClr>
              <a:buNone/>
            </a:pPr>
            <a:r>
              <a:rPr kumimoji="1" lang="en-US" altLang="zh-CN" sz="2316" b="1"/>
              <a:t>       WBC↑</a:t>
            </a:r>
            <a:r>
              <a:rPr kumimoji="1" lang="zh-CN" altLang="en-US" sz="2216" b="1"/>
              <a:t>，中性粒细胞</a:t>
            </a:r>
            <a:r>
              <a:rPr kumimoji="1" lang="en-US" altLang="zh-CN" sz="2316" b="1"/>
              <a:t>&gt;80%</a:t>
            </a:r>
            <a:r>
              <a:rPr kumimoji="1" lang="zh-CN" altLang="en-US" sz="2216" b="1"/>
              <a:t>，核左移， 中毒颗粒 </a:t>
            </a:r>
            <a:endParaRPr kumimoji="1" lang="zh-CN" altLang="en-US" sz="2616" b="1"/>
          </a:p>
          <a:p>
            <a:pPr marL="373761" lvl="0" indent="-373761" eaLnBrk="0" hangingPunct="0">
              <a:lnSpc>
                <a:spcPct val="125000"/>
              </a:lnSpc>
              <a:spcBef>
                <a:spcPct val="0"/>
              </a:spcBef>
              <a:buClr>
                <a:srgbClr val="FFFF00"/>
              </a:buClr>
              <a:buNone/>
            </a:pPr>
            <a:r>
              <a:rPr kumimoji="1" lang="zh-CN" altLang="en-US" sz="2216" b="1"/>
              <a:t>二、痰培养、痰涂片</a:t>
            </a:r>
            <a:endParaRPr kumimoji="1" lang="zh-CN" altLang="en-US" sz="2616" b="1"/>
          </a:p>
          <a:p>
            <a:pPr marL="373761" lvl="0" indent="-373761" eaLnBrk="0" hangingPunct="0">
              <a:lnSpc>
                <a:spcPct val="125000"/>
              </a:lnSpc>
              <a:spcBef>
                <a:spcPct val="0"/>
              </a:spcBef>
              <a:buClr>
                <a:srgbClr val="FFFF00"/>
              </a:buClr>
              <a:buNone/>
            </a:pPr>
            <a:r>
              <a:rPr kumimoji="1" lang="zh-CN" altLang="en-US" sz="2316" b="1"/>
              <a:t>       革兰染色、荚膜染色 </a:t>
            </a:r>
            <a:endParaRPr kumimoji="1" lang="zh-CN" altLang="en-US" sz="2616" b="1"/>
          </a:p>
          <a:p>
            <a:pPr marL="373761" lvl="0" indent="-373761" eaLnBrk="0" hangingPunct="0">
              <a:lnSpc>
                <a:spcPct val="125000"/>
              </a:lnSpc>
              <a:spcBef>
                <a:spcPct val="0"/>
              </a:spcBef>
              <a:buClr>
                <a:srgbClr val="FFFF00"/>
              </a:buClr>
              <a:buNone/>
            </a:pPr>
            <a:r>
              <a:rPr kumimoji="1" lang="zh-CN" altLang="en-US" sz="2216" b="1"/>
              <a:t>三、血培养</a:t>
            </a:r>
            <a:endParaRPr kumimoji="1" lang="zh-CN" altLang="en-US" sz="2616" b="1"/>
          </a:p>
          <a:p>
            <a:pPr marL="373761" lvl="0" indent="-373761" eaLnBrk="0" hangingPunct="0">
              <a:lnSpc>
                <a:spcPct val="125000"/>
              </a:lnSpc>
              <a:spcBef>
                <a:spcPct val="0"/>
              </a:spcBef>
              <a:buClr>
                <a:srgbClr val="FFFF00"/>
              </a:buClr>
              <a:buNone/>
            </a:pPr>
            <a:r>
              <a:rPr kumimoji="1" lang="zh-CN" altLang="en-US" sz="2516" b="1"/>
              <a:t>四、血气分析及血生化检查</a:t>
            </a:r>
            <a:endParaRPr kumimoji="1" lang="zh-CN" altLang="en-US" sz="2616" b="1"/>
          </a:p>
          <a:p>
            <a:pPr marL="373761" lvl="0" indent="-373761" eaLnBrk="0" hangingPunct="0">
              <a:lnSpc>
                <a:spcPct val="125000"/>
              </a:lnSpc>
              <a:spcBef>
                <a:spcPct val="0"/>
              </a:spcBef>
              <a:buClr>
                <a:srgbClr val="FFFF00"/>
              </a:buClr>
              <a:buNone/>
            </a:pPr>
            <a:r>
              <a:rPr kumimoji="1" lang="zh-CN" altLang="en-US" sz="2516" b="1"/>
              <a:t>五、</a:t>
            </a:r>
            <a:r>
              <a:rPr kumimoji="1" lang="en-US" altLang="zh-CN" sz="2416" b="1"/>
              <a:t>X</a:t>
            </a:r>
            <a:r>
              <a:rPr kumimoji="1" lang="zh-CN" altLang="en-US" sz="2216" b="1"/>
              <a:t>线检查</a:t>
            </a:r>
            <a:br>
              <a:rPr kumimoji="1" lang="zh-CN" altLang="en-US" sz="2216" b="1"/>
            </a:br>
            <a:r>
              <a:rPr kumimoji="1" lang="zh-CN" altLang="en-US" sz="2216" b="1"/>
              <a:t>早期肺充血征象→肺纹理增深</a:t>
            </a:r>
            <a:br>
              <a:rPr kumimoji="1" lang="zh-CN" altLang="en-US" sz="2216" b="1"/>
            </a:br>
            <a:r>
              <a:rPr kumimoji="1" lang="zh-CN" altLang="en-US" sz="2216" b="1"/>
              <a:t>轻度炎症局限于肺段的淡薄、均匀阴影 </a:t>
            </a:r>
            <a:br>
              <a:rPr kumimoji="1" lang="zh-CN" altLang="en-US" sz="2216" b="1"/>
            </a:br>
            <a:r>
              <a:rPr kumimoji="1" lang="zh-CN" altLang="en-US" sz="2216" b="1"/>
              <a:t>实变→大片均匀致密阴影，按叶或段分布</a:t>
            </a:r>
            <a:endParaRPr kumimoji="1" lang="zh-CN" altLang="en-US" sz="2616" b="1"/>
          </a:p>
        </p:txBody>
      </p:sp>
      <p:sp>
        <p:nvSpPr>
          <p:cNvPr id="2269" name="Rectangle 5"/>
          <p:cNvSpPr/>
          <p:nvPr>
            <p:ph type="title" idx="4294967295"/>
          </p:nvPr>
        </p:nvSpPr>
        <p:spPr bwMode="auto">
          <a:xfrm>
            <a:off x="-590057" y="441246"/>
            <a:ext cx="6985523" cy="1020921"/>
          </a:xfrm>
          <a:prstGeom prst="rect">
            <a:avLst/>
          </a:prstGeom>
          <a:noFill/>
          <a:ln cap="flat">
            <a:noFill/>
            <a:prstDash val="solid"/>
            <a:round/>
            <a:headEnd type="none" w="med" len="med"/>
            <a:tailEnd type="none" w="med" len="med"/>
          </a:ln>
          <a:effectLst>
            <a:outerShdw dist="53882" dir="2700000" algn="ctr">
              <a:schemeClr val="bg1"/>
            </a:outerShdw>
          </a:effectLst>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lang="zh-CN" altLang="en-US" sz="5786">
                <a:ea typeface="黑体" charset="-122"/>
              </a:rPr>
              <a:t>辅助检查</a:t>
            </a:r>
            <a:endParaRPr lang="zh-CN" altLang="en-US" sz="5886">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272" name="Text Box 2"/>
          <p:cNvSpPr/>
          <p:nvPr/>
        </p:nvSpPr>
        <p:spPr>
          <a:xfrm>
            <a:off x="430864" y="1318546"/>
            <a:ext cx="532955" cy="949976"/>
          </a:xfrm>
          <a:prstGeom prst="rect">
            <a:avLst/>
          </a:prstGeom>
          <a:noFill/>
          <a:ln cap="flat">
            <a:noFill/>
            <a:prstDash val="solid"/>
            <a:miter lim="800000"/>
            <a:headEnd type="none" w="med" len="med"/>
            <a:tailEnd type="none" w="med" len="med"/>
          </a:ln>
        </p:spPr>
        <p:txBody>
          <a:bodyPr wrap="none"/>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chemeClr val="tx1"/>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chemeClr val="tx1"/>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chemeClr val="tx1"/>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chemeClr val="tx1"/>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60000"/>
              </a:lnSpc>
              <a:spcBef>
                <a:spcPct val="0"/>
              </a:spcBef>
              <a:buClr>
                <a:schemeClr val="hlink"/>
              </a:buClr>
              <a:buNone/>
            </a:pPr>
            <a:r>
              <a:rPr kumimoji="1" lang="zh-CN" altLang="en-US" sz="3088"/>
              <a:t>   </a:t>
            </a:r>
            <a:endParaRPr kumimoji="1" lang="zh-CN" altLang="en-US"/>
          </a:p>
        </p:txBody>
      </p:sp>
      <p:pic>
        <p:nvPicPr>
          <p:cNvPr id="2273" name="Picture 4"/>
          <p:cNvPicPr/>
          <p:nvPr/>
        </p:nvPicPr>
        <p:blipFill>
          <a:blip r:embed="rId2"/>
          <a:srcRect l="3584" r="5742"/>
          <a:stretch>
            <a:fillRect/>
          </a:stretch>
        </p:blipFill>
        <p:spPr>
          <a:xfrm>
            <a:off x="0" y="1697498"/>
            <a:ext cx="4945411" cy="4791408"/>
          </a:xfrm>
          <a:prstGeom prst="rect">
            <a:avLst/>
          </a:prstGeom>
          <a:noFill/>
          <a:ln cap="flat">
            <a:noFill/>
            <a:prstDash val="solid"/>
            <a:miter lim="800000"/>
            <a:headEnd type="none" w="med" len="med"/>
            <a:tailEnd type="none" w="med" len="med"/>
          </a:ln>
        </p:spPr>
      </p:pic>
      <p:pic>
        <p:nvPicPr>
          <p:cNvPr id="2274" name="Picture 5"/>
          <p:cNvPicPr/>
          <p:nvPr/>
        </p:nvPicPr>
        <p:blipFill>
          <a:blip r:embed="rId3"/>
          <a:stretch>
            <a:fillRect/>
          </a:stretch>
        </p:blipFill>
        <p:spPr>
          <a:xfrm>
            <a:off x="5061347" y="1697498"/>
            <a:ext cx="4905612" cy="4836397"/>
          </a:xfrm>
          <a:prstGeom prst="rect">
            <a:avLst/>
          </a:prstGeom>
          <a:noFill/>
          <a:ln cap="flat">
            <a:noFill/>
            <a:prstDash val="solid"/>
            <a:miter lim="800000"/>
            <a:headEnd type="none" w="med" len="med"/>
            <a:tailEnd type="none" w="med" len="med"/>
          </a:ln>
        </p:spPr>
      </p:pic>
      <p:sp>
        <p:nvSpPr>
          <p:cNvPr id="2275" name="Rectangle 7"/>
          <p:cNvSpPr/>
          <p:nvPr>
            <p:ph type="title" idx="4294967295"/>
          </p:nvPr>
        </p:nvSpPr>
        <p:spPr bwMode="auto">
          <a:xfrm>
            <a:off x="0" y="441246"/>
            <a:ext cx="5338207" cy="1020921"/>
          </a:xfrm>
          <a:prstGeom prst="rect">
            <a:avLst/>
          </a:prstGeom>
          <a:noFill/>
          <a:ln cap="flat">
            <a:noFill/>
            <a:prstDash val="solid"/>
            <a:round/>
            <a:headEnd type="none" w="med" len="med"/>
            <a:tailEnd type="none" w="med" len="med"/>
          </a:ln>
          <a:effectLst>
            <a:outerShdw dist="53882" dir="2700000" algn="ctr">
              <a:schemeClr val="bg1"/>
            </a:outerShdw>
          </a:effectLst>
        </p:spPr>
        <p:txBody>
          <a:bodyPr vert="horz" wrap="square" lIns="91440" tIns="45720" rIns="91440" bIns="45720" anchor="ctr" anchorCtr="0"/>
          <a:lstStyle>
            <a:lvl1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1pPr>
            <a:lvl2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2pPr>
            <a:lvl3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3pPr>
            <a:lvl4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4pPr>
            <a:lvl5pPr marL="0" indent="0" algn="ctr" defTabSz="996696" rtl="0" eaLnBrk="0" fontAlgn="base" hangingPunct="0">
              <a:lnSpc>
                <a:spcPct val="100000"/>
              </a:lnSpc>
              <a:spcBef>
                <a:spcPct val="0"/>
              </a:spcBef>
              <a:spcAft>
                <a:spcPct val="0"/>
              </a:spcAft>
              <a:buClrTx/>
              <a:buSzTx/>
              <a:buFontTx/>
              <a:buNone/>
              <a:defRPr kumimoji="0" lang="en-US" altLang="en-US" sz="4796" b="0" i="0" u="none">
                <a:solidFill>
                  <a:schemeClr val="tx2"/>
                </a:solidFill>
                <a:latin typeface="华文新魏" charset="-122"/>
                <a:ea typeface="宋体" charset="-122"/>
              </a:defRPr>
            </a:lvl5pPr>
          </a:lstStyle>
          <a:p>
            <a:pPr lvl="0" eaLnBrk="0" hangingPunct="0"/>
            <a:r>
              <a:rPr lang="zh-CN" altLang="en-US" sz="5786">
                <a:ea typeface="黑体" charset="-122"/>
              </a:rPr>
              <a:t>辅助检查</a:t>
            </a:r>
            <a:endParaRPr lang="zh-CN" altLang="en-US" sz="5886">
              <a:ea typeface="黑体" charset="-122"/>
            </a:endParaRPr>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278" name="Rectangle 2"/>
          <p:cNvSpPr/>
          <p:nvPr/>
        </p:nvSpPr>
        <p:spPr>
          <a:xfrm>
            <a:off x="498349" y="1707880"/>
            <a:ext cx="7226046" cy="83058"/>
          </a:xfrm>
          <a:prstGeom prst="rect">
            <a:avLst/>
          </a:prstGeom>
          <a:gradFill rotWithShape="0">
            <a:gsLst>
              <a:gs pos="0">
                <a:srgbClr val="CC99FF"/>
              </a:gs>
              <a:gs pos="100000">
                <a:srgbClr val="5E4776"/>
              </a:gs>
            </a:gsLst>
            <a:path path="rect">
              <a:fillToRect t="100000" r="100000"/>
            </a:path>
          </a:gradFill>
          <a:ln cap="flat">
            <a:noFill/>
            <a:prstDash val="solid"/>
            <a:miter lim="800000"/>
            <a:headEnd type="none" w="med" len="med"/>
            <a:tailEnd type="none" w="med" len="med"/>
          </a:ln>
        </p:spPr>
        <p:txBody>
          <a:bodyPr wrap="none"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chemeClr val="tx1"/>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chemeClr val="tx1"/>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chemeClr val="tx1"/>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chemeClr val="tx1"/>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p>
        </p:txBody>
      </p:sp>
      <p:sp>
        <p:nvSpPr>
          <p:cNvPr id="2279" name="Rectangle 3"/>
          <p:cNvSpPr/>
          <p:nvPr/>
        </p:nvSpPr>
        <p:spPr>
          <a:xfrm>
            <a:off x="996697" y="378953"/>
            <a:ext cx="8471915" cy="1245870"/>
          </a:xfrm>
          <a:prstGeom prst="rect">
            <a:avLst/>
          </a:prstGeom>
          <a:noFill/>
          <a:ln cap="flat">
            <a:noFill/>
            <a:prstDash val="solid"/>
            <a:miter lim="800000"/>
            <a:headEnd type="none" w="med" len="med"/>
            <a:tailEnd type="none" w="med" len="med"/>
          </a:ln>
        </p:spPr>
        <p:txBody>
          <a:bodyPr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chemeClr val="tx1"/>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chemeClr val="tx1"/>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chemeClr val="tx1"/>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chemeClr val="tx1"/>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FontTx/>
              <a:buNone/>
            </a:pPr>
            <a:r>
              <a:rPr kumimoji="1" lang="zh-CN" altLang="en-US" sz="5032">
                <a:solidFill>
                  <a:srgbClr val="FFFF99"/>
                </a:solidFill>
                <a:latin typeface="华文新魏" charset="-122"/>
                <a:ea typeface="΄Ђκ"/>
              </a:rPr>
              <a:t>支气管充气征</a:t>
            </a:r>
            <a:endParaRPr kumimoji="1" lang="zh-CN" altLang="en-US" sz="5232">
              <a:solidFill>
                <a:srgbClr val="FFFF99"/>
              </a:solidFill>
              <a:latin typeface="华文新魏" charset="-122"/>
              <a:ea typeface="΄Ђκ"/>
            </a:endParaRPr>
          </a:p>
        </p:txBody>
      </p:sp>
      <p:pic>
        <p:nvPicPr>
          <p:cNvPr id="2280" name="Picture 4"/>
          <p:cNvPicPr/>
          <p:nvPr/>
        </p:nvPicPr>
        <p:blipFill>
          <a:blip r:embed="rId2"/>
          <a:stretch>
            <a:fillRect/>
          </a:stretch>
        </p:blipFill>
        <p:spPr>
          <a:xfrm>
            <a:off x="1744218" y="1957054"/>
            <a:ext cx="6976872" cy="5140943"/>
          </a:xfrm>
          <a:prstGeom prst="rect">
            <a:avLst/>
          </a:prstGeom>
          <a:noFill/>
          <a:ln cap="flat">
            <a:solidFill>
              <a:srgbClr val="66FFFF"/>
            </a:solidFill>
            <a:prstDash val="solid"/>
            <a:miter lim="800000"/>
            <a:headEnd type="none" w="med" len="med"/>
            <a:tailEnd type="none" w="med" len="med"/>
          </a:ln>
        </p:spPr>
      </p:pic>
      <p:sp>
        <p:nvSpPr>
          <p:cNvPr id="2281" name="AutoShape 6"/>
          <p:cNvSpPr/>
          <p:nvPr/>
        </p:nvSpPr>
        <p:spPr>
          <a:xfrm>
            <a:off x="3903726" y="5279374"/>
            <a:ext cx="747522" cy="166116"/>
          </a:xfrm>
          <a:prstGeom prst="leftArrow">
            <a:avLst>
              <a:gd name="adj1" fmla="val 50000"/>
              <a:gd name="adj2" fmla="val 112500"/>
            </a:avLst>
          </a:prstGeom>
          <a:solidFill>
            <a:srgbClr val="FFFF99"/>
          </a:solidFill>
          <a:ln cap="flat">
            <a:solidFill>
              <a:srgbClr val="DDDDDD"/>
            </a:solidFill>
            <a:prstDash val="solid"/>
            <a:miter lim="800000"/>
            <a:headEnd type="none" w="med" len="med"/>
            <a:tailEnd type="none" w="med" len="med"/>
          </a:ln>
        </p:spPr>
        <p:txBody>
          <a:bodyPr wrap="none" anchor="ctr" anchorCtr="0"/>
          <a:lstStyle>
            <a:defPPr>
              <a:defRPr lang="en-US"/>
            </a:defPPr>
            <a:lvl1pPr marL="373761" indent="-373761"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3488" b="0" i="0" u="none" kern="1200">
                <a:solidFill>
                  <a:schemeClr val="tx1"/>
                </a:solidFill>
                <a:latin typeface="Times New Roman" charset="0"/>
                <a:ea typeface="宋体" charset="-122"/>
                <a:cs typeface="+mn-cs"/>
              </a:defRPr>
            </a:lvl1pPr>
            <a:lvl2pPr marL="809815" indent="-311467"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3052" b="0" i="0" u="none" kern="1200">
                <a:solidFill>
                  <a:schemeClr val="tx1"/>
                </a:solidFill>
                <a:latin typeface="Times New Roman" charset="0"/>
                <a:ea typeface="宋体" charset="-122"/>
                <a:cs typeface="+mn-cs"/>
              </a:defRPr>
            </a:lvl2pPr>
            <a:lvl3pPr marL="1245870" indent="-249174" algn="l" defTabSz="996696" rtl="0" eaLnBrk="0" fontAlgn="base" latinLnBrk="0" hangingPunct="0">
              <a:lnSpc>
                <a:spcPct val="100000"/>
              </a:lnSpc>
              <a:spcBef>
                <a:spcPct val="20000"/>
              </a:spcBef>
              <a:spcAft>
                <a:spcPct val="0"/>
              </a:spcAft>
              <a:buClr>
                <a:schemeClr val="folHlink"/>
              </a:buClr>
              <a:buSzTx/>
              <a:buFont typeface="Wingdings" charset="2"/>
              <a:buChar char="l"/>
              <a:defRPr kumimoji="0" lang="en-US" altLang="en-US" sz="2616" b="0" i="0" u="none" kern="1200">
                <a:solidFill>
                  <a:schemeClr val="tx1"/>
                </a:solidFill>
                <a:latin typeface="Times New Roman" charset="0"/>
                <a:ea typeface="宋体" charset="-122"/>
                <a:cs typeface="+mn-cs"/>
              </a:defRPr>
            </a:lvl3pPr>
            <a:lvl4pPr marL="1744218" indent="-249174" algn="l" defTabSz="996696" rtl="0" eaLnBrk="0" fontAlgn="base" latinLnBrk="0" hangingPunct="0">
              <a:lnSpc>
                <a:spcPct val="100000"/>
              </a:lnSpc>
              <a:spcBef>
                <a:spcPct val="20000"/>
              </a:spcBef>
              <a:spcAft>
                <a:spcPct val="0"/>
              </a:spcAft>
              <a:buClr>
                <a:schemeClr val="tx1"/>
              </a:buClr>
              <a:buSzTx/>
              <a:buFont typeface="Wingdings" charset="2"/>
              <a:buChar char="l"/>
              <a:defRPr kumimoji="0" lang="en-US" altLang="en-US" sz="2180" b="0" i="0" u="none" kern="1200">
                <a:solidFill>
                  <a:schemeClr val="tx1"/>
                </a:solidFill>
                <a:latin typeface="Times New Roman" charset="0"/>
                <a:ea typeface="宋体" charset="-122"/>
                <a:cs typeface="+mn-cs"/>
              </a:defRPr>
            </a:lvl4pPr>
            <a:lvl5pPr marL="2242566" indent="-249174" algn="l" defTabSz="996696" rtl="0" eaLnBrk="0" fontAlgn="base" latinLnBrk="0" hangingPunct="0">
              <a:lnSpc>
                <a:spcPct val="100000"/>
              </a:lnSpc>
              <a:spcBef>
                <a:spcPct val="20000"/>
              </a:spcBef>
              <a:spcAft>
                <a:spcPct val="0"/>
              </a:spcAft>
              <a:buClr>
                <a:schemeClr val="accent2"/>
              </a:buClr>
              <a:buSzTx/>
              <a:buFont typeface="Wingdings" charset="2"/>
              <a:buChar char="l"/>
              <a:defRPr kumimoji="0" lang="en-US" altLang="en-US" sz="2180"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0"/>
              </a:spcBef>
              <a:buClrTx/>
              <a:buFontTx/>
              <a:buNone/>
            </a:pPr>
            <a:endParaRPr sz="1962" b="1"/>
          </a:p>
        </p:txBody>
      </p:sp>
    </p:spTree>
  </p:cSld>
  <p:clrMapOvr>
    <a:masterClrMapping/>
  </p:clrMapOvr>
  <mc:AlternateContent>
    <mc:Choice xmlns:p14="http://schemas.microsoft.com/office/powerpoint/2010/main" Requires="p14">
      <p:transition p14:dur="1200">
        <p:zoom dir="in"/>
      </p:transition>
    </mc:Choice>
    <mc:Fallback>
      <p:transition>
        <p:zoom dir="in"/>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7" presetClass="entr" presetSubtype="8" dur="500" fill="hold" grpId="0" nodeType="afterEffect">
                                  <p:stCondLst>
                                    <p:cond delay="0"/>
                                  </p:stCondLst>
                                  <p:childTnLst>
                                    <p:set>
                                      <p:cBhvr additive="base">
                                        <p:cTn id="6" dur="1" fill="hold">
                                          <p:stCondLst>
                                            <p:cond delay="0"/>
                                          </p:stCondLst>
                                        </p:cTn>
                                        <p:tgtEl>
                                          <p:spTgt spid="2278"/>
                                        </p:tgtEl>
                                        <p:attrNameLst>
                                          <p:attrName>style.visibility</p:attrName>
                                        </p:attrNameLst>
                                      </p:cBhvr>
                                      <p:to>
                                        <p:strVal val="visible"/>
                                      </p:to>
                                    </p:set>
                                    <p:anim calcmode="lin" valueType="num">
                                      <p:cBhvr additive="base">
                                        <p:cTn id="7" dur="500" fill="hold"/>
                                        <p:tgtEl>
                                          <p:spTgt spid="2278"/>
                                        </p:tgtEl>
                                        <p:attrNameLst>
                                          <p:attrName>ppt_x</p:attrName>
                                        </p:attrNameLst>
                                      </p:cBhvr>
                                      <p:tavLst>
                                        <p:tav tm="0">
                                          <p:val>
                                            <p:strVal val="#ppt_x-#ppt_w/2"/>
                                          </p:val>
                                        </p:tav>
                                        <p:tav tm="100000">
                                          <p:val>
                                            <p:strVal val="#ppt_x"/>
                                          </p:val>
                                        </p:tav>
                                      </p:tavLst>
                                    </p:anim>
                                    <p:anim calcmode="lin" valueType="num">
                                      <p:cBhvr additive="base">
                                        <p:cTn id="8" dur="500" fill="hold"/>
                                        <p:tgtEl>
                                          <p:spTgt spid="2278"/>
                                        </p:tgtEl>
                                        <p:attrNameLst>
                                          <p:attrName>ppt_y</p:attrName>
                                        </p:attrNameLst>
                                      </p:cBhvr>
                                      <p:tavLst>
                                        <p:tav tm="0">
                                          <p:val>
                                            <p:strVal val="#ppt_y"/>
                                          </p:val>
                                        </p:tav>
                                        <p:tav tm="100000">
                                          <p:val>
                                            <p:strVal val="#ppt_y"/>
                                          </p:val>
                                        </p:tav>
                                      </p:tavLst>
                                    </p:anim>
                                    <p:anim calcmode="lin" valueType="num">
                                      <p:cBhvr additive="base">
                                        <p:cTn id="9" dur="500" fill="hold"/>
                                        <p:tgtEl>
                                          <p:spTgt spid="2278"/>
                                        </p:tgtEl>
                                        <p:attrNameLst>
                                          <p:attrName>ppt_w</p:attrName>
                                        </p:attrNameLst>
                                      </p:cBhvr>
                                      <p:tavLst>
                                        <p:tav tm="0">
                                          <p:val>
                                            <p:fltVal val="0"/>
                                          </p:val>
                                        </p:tav>
                                        <p:tav tm="100000">
                                          <p:val>
                                            <p:strVal val="#ppt_w"/>
                                          </p:val>
                                        </p:tav>
                                      </p:tavLst>
                                    </p:anim>
                                    <p:anim calcmode="lin" valueType="num">
                                      <p:cBhvr additive="base">
                                        <p:cTn id="10" dur="500" fill="hold"/>
                                        <p:tgtEl>
                                          <p:spTgt spid="227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8" grpId="0"/>
    </p:bldLst>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96960" cy="620522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https://d.book118.com/768135021101006034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5.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6.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7.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8.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9.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10.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ppt/theme/theme11.xml><?xml version="1.0" encoding="utf-8"?>
<a:theme xmlns:r="http://schemas.openxmlformats.org/officeDocument/2006/relationships" xmlns:a="http://schemas.openxmlformats.org/drawingml/2006/main" name=" overriden">
  <a:themeElements>
    <a:clrScheme name=" overriden 3">
      <a:dk1>
        <a:srgbClr val="DDDDDD"/>
      </a:dk1>
      <a:lt1>
        <a:srgbClr val="000000"/>
      </a:lt1>
      <a:dk2>
        <a:srgbClr val="CEC294"/>
      </a:dk2>
      <a:lt2>
        <a:srgbClr val="292929"/>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68686"/>
        </a:lt2>
        <a:accent1>
          <a:srgbClr val="EAEAEA"/>
        </a:accent1>
        <a:accent2>
          <a:srgbClr val="5F5F5F"/>
        </a:accent2>
        <a:accent3>
          <a:srgbClr val="9BBB59"/>
        </a:accent3>
        <a:accent4>
          <a:srgbClr val="8064A2"/>
        </a:accent4>
        <a:accent5>
          <a:srgbClr val="4BACC6"/>
        </a:accent5>
        <a:accent6>
          <a:srgbClr val="F79646"/>
        </a:accent6>
        <a:hlink>
          <a:srgbClr val="969696"/>
        </a:hlink>
        <a:folHlink>
          <a:srgbClr val="CBCBCB"/>
        </a:folHlink>
      </a:clrScheme>
      <a:clrMap bg1="dk1" tx1="lt2" bg2="dk2" tx2="lt1" accent1="accent1" accent2="accent2" accent3="accent3" accent4="accent4" accent5="accent5" accent6="accent6" hlink="hlink" folHlink="folHlink"/>
    </a:extraClrScheme>
    <a:extraClrScheme>
      <a:clrScheme name=" overriden 2">
        <a:dk1>
          <a:srgbClr val="000000"/>
        </a:dk1>
        <a:lt1>
          <a:srgbClr val="DDDDDD"/>
        </a:lt1>
        <a:dk2>
          <a:srgbClr val="292929"/>
        </a:dk2>
        <a:lt2>
          <a:srgbClr val="CEC294"/>
        </a:lt2>
        <a:accent1>
          <a:srgbClr val="8A5253"/>
        </a:accent1>
        <a:accent2>
          <a:srgbClr val="A79227"/>
        </a:accent2>
        <a:accent3>
          <a:srgbClr val="9BBB59"/>
        </a:accent3>
        <a:accent4>
          <a:srgbClr val="8064A2"/>
        </a:accent4>
        <a:accent5>
          <a:srgbClr val="4BACC6"/>
        </a:accent5>
        <a:accent6>
          <a:srgbClr val="F79646"/>
        </a:accent6>
        <a:hlink>
          <a:srgbClr val="78A050"/>
        </a:hlink>
        <a:folHlink>
          <a:srgbClr val="4D7DA1"/>
        </a:folHlink>
      </a:clrScheme>
      <a:clrMap bg1="dk2" tx1="lt2" bg2="dk1" tx2="lt1"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240</Paragraphs>
  <Slides>48</Slides>
  <Notes>0</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48</vt:i4>
      </vt:variant>
    </vt:vector>
  </HeadingPairs>
  <TitlesOfParts>
    <vt:vector baseType="lpstr" size="64">
      <vt:lpstr>Arial</vt:lpstr>
      <vt:lpstr>Calibri</vt:lpstr>
      <vt:lpstr>Times New Roman</vt:lpstr>
      <vt:lpstr>宋体</vt:lpstr>
      <vt:lpstr>Gulim</vt:lpstr>
      <vt:lpstr>华文新魏</vt:lpstr>
      <vt:lpstr>Wingdings</vt:lpstr>
      <vt:lpstr>黑体</vt:lpstr>
      <vt:lpstr>Verdana</vt:lpstr>
      <vt:lpstr>楷体_GB2312</vt:lpstr>
      <vt:lpstr>Monotype Sorts</vt:lpstr>
      <vt:lpstr>华文中宋</vt:lpstr>
      <vt:lpstr>΄Ђκ</vt:lpstr>
      <vt:lpstr>Tahoma</vt:lpstr>
      <vt:lpstr>̥_GB2312</vt:lpstr>
      <vt:lpstr>Office Theme</vt:lpstr>
      <vt:lpstr>肺炎肺脓肿</vt:lpstr>
      <vt:lpstr>肺炎和肺脓肿</vt:lpstr>
      <vt:lpstr>PowerPoint Presentation</vt:lpstr>
      <vt:lpstr>第一节     肺炎概述</vt:lpstr>
      <vt:lpstr>PowerPoint Presentation</vt:lpstr>
      <vt:lpstr>PowerPoint Presentation</vt:lpstr>
      <vt:lpstr>病因、发病机制和病理</vt:lpstr>
      <vt:lpstr>病原体感染途径</vt:lpstr>
      <vt:lpstr>分   类</vt:lpstr>
      <vt:lpstr>二、按解剖分类</vt:lpstr>
      <vt:lpstr>PowerPoint Presentation</vt:lpstr>
      <vt:lpstr>PowerPoint Presentation</vt:lpstr>
      <vt:lpstr>PowerPoint Presentation</vt:lpstr>
      <vt:lpstr>三、患病环境分类</vt:lpstr>
      <vt:lpstr>临床表现：症状  </vt:lpstr>
      <vt:lpstr>临床表现：体征</vt:lpstr>
      <vt:lpstr>诊断与鉴别诊断 </vt:lpstr>
      <vt:lpstr>诊断与鉴别诊断 </vt:lpstr>
      <vt:lpstr>诊断与鉴别诊断 </vt:lpstr>
      <vt:lpstr>诊断与鉴别诊断</vt:lpstr>
      <vt:lpstr>诊断与鉴别诊断</vt:lpstr>
      <vt:lpstr>诊断与鉴别诊断</vt:lpstr>
      <vt:lpstr>诊断与鉴别诊断</vt:lpstr>
      <vt:lpstr>评估严重程度 </vt:lpstr>
      <vt:lpstr>重症肺炎的诊断标准</vt:lpstr>
      <vt:lpstr>重症肺炎的诊断标准</vt:lpstr>
      <vt:lpstr>肺炎病原学诊断方法  </vt:lpstr>
      <vt:lpstr>肺炎的治疗原则</vt:lpstr>
      <vt:lpstr>肺炎抗菌药物的选择</vt:lpstr>
      <vt:lpstr>肺炎抗菌药物的选择</vt:lpstr>
      <vt:lpstr>肺炎抗菌药物的选择</vt:lpstr>
      <vt:lpstr>肺炎抗菌药物的选择</vt:lpstr>
      <vt:lpstr>肺炎抗菌素应用的疗程及停药标准</vt:lpstr>
      <vt:lpstr>PowerPoint Presentation</vt:lpstr>
      <vt:lpstr>预防 </vt:lpstr>
      <vt:lpstr>PowerPoint Presentation</vt:lpstr>
      <vt:lpstr>概   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辅助检查</vt:lpstr>
      <vt:lpstr>辅助检查</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2024-09-13T01:35:32.976</cp:lastPrinted>
  <dcterms:created xsi:type="dcterms:W3CDTF">2024-09-12T17:35:32Z</dcterms:created>
  <dcterms:modified xsi:type="dcterms:W3CDTF">2024-09-12T17:35:34Z</dcterms:modified>
</cp:coreProperties>
</file>