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34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86764-5FAB-447B-9F61-0F9EF11CB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49EC0-E445-465C-8DDA-73CB37099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5F0C7-2BBB-4FC0-89F6-E73963C06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F8978-5276-49D0-A37D-03AA1849D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9DC9C4-5425-48FF-B12A-0E82CC61E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22466-9D10-4BA0-BE8A-817FFF95E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CFE997-4EF4-4B90-AD2E-BDA983E7F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53A77-CF4E-4E8C-98A7-2C6CD6080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0D15A-2E4D-4229-BDB4-E05B49897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BC575-CC0B-4AF4-A7FE-BE2B746FF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7FF65-7CD3-484E-A183-84CDCE45A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338" r:id="rId2"/>
    <p:sldLayoutId id="2147502339" r:id="rId3"/>
    <p:sldLayoutId id="2147502340" r:id="rId4"/>
    <p:sldLayoutId id="2147502341" r:id="rId5"/>
    <p:sldLayoutId id="2147502342" r:id="rId6"/>
    <p:sldLayoutId id="2147502343" r:id="rId7"/>
    <p:sldLayoutId id="2147502344" r:id="rId8"/>
    <p:sldLayoutId id="2147502345" r:id="rId9"/>
    <p:sldLayoutId id="2147502346" r:id="rId10"/>
    <p:sldLayoutId id="214750234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23" Type="http://schemas.openxmlformats.org/officeDocument/2006/relationships/tags" Target="../tags/tag126.xml" /><Relationship Id="rId24" Type="http://schemas.openxmlformats.org/officeDocument/2006/relationships/tags" Target="../tags/tag127.xml" /><Relationship Id="rId25" Type="http://schemas.openxmlformats.org/officeDocument/2006/relationships/tags" Target="../tags/tag128.xml" /><Relationship Id="rId26" Type="http://schemas.openxmlformats.org/officeDocument/2006/relationships/tags" Target="../tags/tag129.xml" /><Relationship Id="rId27" Type="http://schemas.openxmlformats.org/officeDocument/2006/relationships/tags" Target="../tags/tag130.xml" /><Relationship Id="rId28" Type="http://schemas.openxmlformats.org/officeDocument/2006/relationships/tags" Target="../tags/tag131.xml" /><Relationship Id="rId29" Type="http://schemas.openxmlformats.org/officeDocument/2006/relationships/tags" Target="../tags/tag132.xml" /><Relationship Id="rId3" Type="http://schemas.openxmlformats.org/officeDocument/2006/relationships/tags" Target="../tags/tag106.xml" /><Relationship Id="rId30" Type="http://schemas.openxmlformats.org/officeDocument/2006/relationships/tags" Target="../tags/tag133.xml" /><Relationship Id="rId31" Type="http://schemas.openxmlformats.org/officeDocument/2006/relationships/tags" Target="../tags/tag134.xml" /><Relationship Id="rId32" Type="http://schemas.openxmlformats.org/officeDocument/2006/relationships/tags" Target="../tags/tag135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5122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9722"/>
          </a:bodyPr>
          <a:lstStyle/>
          <a:p>
            <a:r>
              <a:rPr lang="zh-CN" altLang="en-US">
                <a:sym typeface="+mn-lt"/>
              </a:rPr>
              <a:t>高等数学(下)课件D12习题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,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104965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110363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110363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205867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211264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211264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习题内容概述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30676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31216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31216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习题解析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407670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413067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413067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解题技巧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508571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513969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513969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习题答案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习题内容概述</a:t>
            </a:r>
            <a:endParaRPr lang="zh-CN" altLang="en-US">
              <a:sym typeface="+mn-lt"/>
            </a:endParaRPr>
          </a:p>
        </p:txBody>
      </p:sp>
      <p:sp>
        <p:nvSpPr>
          <p:cNvPr id="10489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题目类型及数量</a:t>
            </a:r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题目类型：选择题、填空题、计算题、证明题等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数量：共100题，其中选择题20题，填空题20题，计算题30题，证明题30题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难度：中等难度，适合高等数学(下)课程学习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知识点覆盖：涵盖了高等数学(下)课程的主要知识点，如微积分、线性代数、概率论等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涉及知识点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4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多元函数微分学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无穷级数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概率论与数理统计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数学实验与计算机应用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导数与微分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向量与空间解析几何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微分方程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线性代数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数学建模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36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38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0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2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4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4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0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2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难度等级</a:t>
            </a:r>
            <a:endParaRPr lang="zh-CN" altLang="en-US"/>
          </a:p>
        </p:txBody>
      </p:sp>
      <p:sp>
        <p:nvSpPr>
          <p:cNvPr id="10490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基础题：考察基本概念和公式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中等题：需要运用基本概念和公式进行推理和计算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难题：需要运用高级概念和技巧进行推理和计算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挑战题：需要运用高级概念和技巧进行创新和探索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习题解析</a:t>
            </a:r>
            <a:endParaRPr lang="zh-CN" altLang="en-US">
              <a:sym typeface="+mn-lt"/>
            </a:endParaRPr>
          </a:p>
        </p:txBody>
      </p:sp>
      <p:sp>
        <p:nvSpPr>
          <p:cNvPr id="10491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题目1解析</a:t>
            </a:r>
            <a:endParaRPr lang="zh-CN" altLang="en-US"/>
          </a:p>
        </p:txBody>
      </p:sp>
      <p:sp>
        <p:nvSpPr>
          <p:cNvPr id="1049210" name="任意多边形 20"/>
          <p:cNvSpPr/>
          <p:nvPr>
            <p:custDataLst>
              <p:tags r:id="rId2"/>
            </p:custDataLst>
          </p:nvPr>
        </p:nvSpPr>
        <p:spPr>
          <a:xfrm rot="2700000">
            <a:off x="2933171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574595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题目：求极限lim(x→0)((x^2+1)/(x^2-1))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2"/>
          <p:cNvSpPr/>
          <p:nvPr>
            <p:custDataLst>
              <p:tags r:id="rId4"/>
            </p:custDataLst>
          </p:nvPr>
        </p:nvSpPr>
        <p:spPr>
          <a:xfrm>
            <a:off x="2707912" y="2733033"/>
            <a:ext cx="1743166" cy="12344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18"/>
          <p:cNvSpPr/>
          <p:nvPr>
            <p:custDataLst>
              <p:tags r:id="rId5"/>
            </p:custDataLst>
          </p:nvPr>
        </p:nvSpPr>
        <p:spPr>
          <a:xfrm rot="5400000">
            <a:off x="5450431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5091198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解析：使用洛必达法则，分子分母同时求导，得到lim(x→0)((2x)/(2x))=1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3"/>
          <p:cNvSpPr/>
          <p:nvPr>
            <p:custDataLst>
              <p:tags r:id="rId7"/>
            </p:custDataLst>
          </p:nvPr>
        </p:nvSpPr>
        <p:spPr>
          <a:xfrm>
            <a:off x="5224515" y="2733033"/>
            <a:ext cx="1743166" cy="12344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966377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7607801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结论：lim(x→0)((x^2+1)/(x^2-1))=1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4"/>
          <p:cNvSpPr/>
          <p:nvPr>
            <p:custDataLst>
              <p:tags r:id="rId10"/>
            </p:custDataLst>
          </p:nvPr>
        </p:nvSpPr>
        <p:spPr>
          <a:xfrm>
            <a:off x="7740461" y="2733033"/>
            <a:ext cx="1743166" cy="12344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题目2解析</a:t>
            </a:r>
            <a:endParaRPr lang="zh-CN" altLang="en-US"/>
          </a:p>
        </p:txBody>
      </p:sp>
      <p:sp>
        <p:nvSpPr>
          <p:cNvPr id="1049262" name="矩形 15"/>
          <p:cNvSpPr/>
          <p:nvPr>
            <p:custDataLst>
              <p:tags r:id="rId2"/>
            </p:custDataLst>
          </p:nvPr>
        </p:nvSpPr>
        <p:spPr>
          <a:xfrm>
            <a:off x="1273146" y="1470597"/>
            <a:ext cx="9649999" cy="8485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题目：求极限lim(x→0)((x^2+1)/(x^2-1))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任意多边形 17"/>
          <p:cNvSpPr/>
          <p:nvPr>
            <p:custDataLst>
              <p:tags r:id="rId3"/>
            </p:custDataLst>
          </p:nvPr>
        </p:nvSpPr>
        <p:spPr>
          <a:xfrm flipV="1">
            <a:off x="1170167" y="1364400"/>
            <a:ext cx="1725973" cy="32502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 flipH="1">
            <a:off x="9296934" y="2101344"/>
            <a:ext cx="1725973" cy="32502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27"/>
          <p:cNvSpPr/>
          <p:nvPr>
            <p:custDataLst>
              <p:tags r:id="rId5"/>
            </p:custDataLst>
          </p:nvPr>
        </p:nvSpPr>
        <p:spPr>
          <a:xfrm>
            <a:off x="1273146" y="3346748"/>
            <a:ext cx="9649999" cy="8485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解析：使用洛必达法则，分子分母同时求导，得到lim(x→0)((2x)/(2x))=1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任意多边形 29"/>
          <p:cNvSpPr/>
          <p:nvPr>
            <p:custDataLst>
              <p:tags r:id="rId6"/>
            </p:custDataLst>
          </p:nvPr>
        </p:nvSpPr>
        <p:spPr>
          <a:xfrm flipV="1">
            <a:off x="1170167" y="3240550"/>
            <a:ext cx="1725973" cy="32502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 30"/>
          <p:cNvSpPr/>
          <p:nvPr>
            <p:custDataLst>
              <p:tags r:id="rId7"/>
            </p:custDataLst>
          </p:nvPr>
        </p:nvSpPr>
        <p:spPr>
          <a:xfrm flipH="1">
            <a:off x="9296934" y="3977494"/>
            <a:ext cx="1725973" cy="32502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5"/>
          <p:cNvSpPr/>
          <p:nvPr>
            <p:custDataLst>
              <p:tags r:id="rId8"/>
            </p:custDataLst>
          </p:nvPr>
        </p:nvSpPr>
        <p:spPr>
          <a:xfrm>
            <a:off x="1273146" y="5222898"/>
            <a:ext cx="9649999" cy="8485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结论：lim(x→0)((x^2+1)/(x^2-1))=1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任意多边形 7"/>
          <p:cNvSpPr/>
          <p:nvPr>
            <p:custDataLst>
              <p:tags r:id="rId9"/>
            </p:custDataLst>
          </p:nvPr>
        </p:nvSpPr>
        <p:spPr>
          <a:xfrm flipV="1">
            <a:off x="1170167" y="5116701"/>
            <a:ext cx="1725973" cy="32502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 8"/>
          <p:cNvSpPr/>
          <p:nvPr>
            <p:custDataLst>
              <p:tags r:id="rId10"/>
            </p:custDataLst>
          </p:nvPr>
        </p:nvSpPr>
        <p:spPr>
          <a:xfrm flipH="1">
            <a:off x="9296934" y="5853645"/>
            <a:ext cx="1725973" cy="32502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题目3解析</a:t>
            </a:r>
            <a:endParaRPr lang="zh-CN" altLang="en-US"/>
          </a:p>
        </p:txBody>
      </p:sp>
      <p:sp>
        <p:nvSpPr>
          <p:cNvPr id="10493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题目：求极限lim(x→0)((x^2+1)/(x^2-1))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解析：利用洛必达法则，分子分母同时求导，得到lim(x→0)((2x)/(2x))=1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注意事项：洛必达法则的使用条件是0/0或∞/∞，本题中分子分母同时求导后满足洛必达法则的使用条件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结论：lim(x→0)((x^2+1)/(x^2-1))=1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https://d.book118.com/768135122136006023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2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1_1"/>
  <p:tag name="KSO_WM_UNIT_INDEX" val="1_1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1_2"/>
  <p:tag name="KSO_WM_UNIT_INDEX" val="1_1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2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2_1"/>
  <p:tag name="KSO_WM_UNIT_INDEX" val="1_2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2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3_1"/>
  <p:tag name="KSO_WM_UNIT_INDEX" val="1_3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3_2"/>
  <p:tag name="KSO_WM_UNIT_INDEX" val="1_3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高等数学(下)课件D12习题</vt:lpstr>
      <vt:lpstr>目录</vt:lpstr>
      <vt:lpstr>单击添加章节标题</vt:lpstr>
      <vt:lpstr>习题内容概述</vt:lpstr>
      <vt:lpstr>PowerPoint Presentation</vt:lpstr>
      <vt:lpstr>题目类型及数量</vt:lpstr>
      <vt:lpstr>涉及知识点</vt:lpstr>
      <vt:lpstr>难度等级</vt:lpstr>
      <vt:lpstr>习题解析</vt:lpstr>
      <vt:lpstr>PowerPoint Presentation</vt:lpstr>
      <vt:lpstr>题目1解析</vt:lpstr>
      <vt:lpstr>题目2解析</vt:lpstr>
      <vt:lpstr>题目3解析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2024-08-30T17:45:22.426</cp:lastPrinted>
  <dcterms:created xsi:type="dcterms:W3CDTF">2024-08-30T09:45:22Z</dcterms:created>
  <dcterms:modified xsi:type="dcterms:W3CDTF">2024-08-30T09:45:24Z</dcterms:modified>
</cp:coreProperties>
</file>