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4D582-C370-45BB-B8E5-EC76B933F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8D697-DCD1-48D9-8434-3FD6EA01A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82001-9452-46CF-ACE1-6B0BDEF64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38D697-386C-4EC4-95EC-C0FEA1DA7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187DEF-3891-4350-8610-AAA3BA7E9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9DBA49-66B5-4410-80CB-A2401A129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C2F440-EC74-4361-9170-5FEEC9209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3D8F80-2960-4735-80CA-FA9301D78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D98412-2007-4868-978E-14101ADFE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051FD-6CC5-4BFD-ACE9-BBE371600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72EC2-D746-48DA-8E15-4AC447981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36077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心理危机评估与心理救援的关联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心理救援概述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心理危机评估与心理救援的关联分析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心理危机评估与心理救援的实践应用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应对心理危机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心理危机评估与心理救援不仅关注危机事件本身，还关注个体的心理健康和恢复过程。通过评估个体的心理状态和需求，提供针对性的心理支持和干预，有助于促进个体的心理健康和恢复。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随着现代社会压力的增加，心理危机事件频发，对个体和社会造成严重影响。心理危机评估与心理救援的关联研究旨在提供科学有效的方法，帮助人们更好地应对心理危机。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心理救援措施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关联分析与实践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案例分析与经验分享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阐述针对不同类型的心理危机，如急性应激反应、创伤后应激障碍等，所采取的心理救援措施，包括心理咨询、心理治疗、药物治疗等。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介绍心理危机评估的概念、目的、方法和工具，以及评估过程中需要注意的问题和挑战。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通过具体案例，展示心理危机评估与心理救援的实践应用，分享成功的经验和做法，为相关领域的工作提供借鉴和参考。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探讨心理危机评估与心理救援的关联，分析二者在实践中的相互作用和影响，以及如何将评估结果有效应用于心理救援中。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心理危机是指个体在面临重大生活事件或情境时，由于无法有效应对而产生的心理失衡状态，可能伴随强烈的负面情绪和行为反应。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机的性质和影响程度，心理危机可分为发展性危机、境遇性危机和存在性危机。发展性危机与个体发展阶段有关，如青春期、中年危机等；境遇性危机由外部事件引发，如失业、亲人亡故等；存在性危机则涉及个体对生命和存在的思考，如空虚、无意义感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心理危机评估的主要目的是识别个体的心理危机状态，了解危机的性质、严重程度和影响因素，以便制定针对性的干预措施。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通过心理危机评估，可以及时发现和处理个体的心理问题，防止危机进一步恶化，促进个体的心理健康和恢复。同时，评估结果可以为心理救援提供重要依据，提高救援的针对性和有效性。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心理测验法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综合评估法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心理危机评估的常用方法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通过观察个体的行为表现、情绪反应和生理变化等，判断其心理危机状态。这种方法适用于危机较为明显的情况。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通过与个体进行面对面的交谈，了解其内心的感受、想法和需求，评估其心理危机的性质和程度。访谈法可以深入了解个体的内心世界，但需要一定的沟通技巧和经验。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运用标准化的心理测验工具，对个体的心理状态进行评估。这种方法可以量化评估结果，但需要注意测验的适用性和有效性。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将上述方法结合起来，对个体进行全面的心理危机评估。这种方法可以综合考虑多个方面的信息，提高评估的准确性和可靠性。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心理救援概述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心理救援是指在个体或群体面临严重心理危机时，通过专业的心理学方法和技巧，提供及时、有效的心理支持和帮助，以缓解或消除危机带来的心理困扰和痛苦。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心理危机可能导致个体出现严重的心理问题，如焦虑、抑郁、创伤后应激障碍等，甚至引发自杀等极端行为。心理救援能够及时识别和处理这些心理问题，帮助个体恢复心理健康，减少心理危机的负面影响。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496" r="949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心理救援的定义与重要性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危机干预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076" b="307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889" r="288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心理救援的常用方法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通过面对面的咨询，倾听个体的内心痛苦，提供情感支持和心理疏导，帮助个体调整心态和应对危机。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针对个体的心理问题，采用专业的心理治疗技术，如认知行为疗法、精神动力学治疗等，帮助个体恢复心理健康。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在个体处于急性心理危机状态时，采取紧急的危机干预措施，如电话热线、紧急援助等，以迅速稳定个体的情绪和心态。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与个体建立信任关系，使其感受到关心和支持，为后续的心理救援工作打下基础。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制定治疗计划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针对个体的心理问题，制定个性化的治疗计划，包括治疗目标、治疗方法、治疗周期等。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跟踪与反馈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在治疗过程中和治疗后，对个体进行跟踪和反馈，了解其心理状况的变化和治疗效果，及时调整治疗计划。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评估危机程度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通过对个体的观察和了解，评估其心理危机的严重程度和紧急程度，确定相应的救援措施。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根据个体的需求和情况，提供情感支持、心理疏导、心理咨询等心理支持措施，帮助其缓解心理痛苦和压力。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实施治疗措施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按照治疗计划，采取相应的心理治疗措施，帮助个体逐步恢复心理健康。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心理救援的实施步骤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https://d.book118.com/768136077015006032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2024-09-09T09:22:45.150</cp:lastPrinted>
  <dcterms:created xsi:type="dcterms:W3CDTF">2024-09-09T01:22:45Z</dcterms:created>
  <dcterms:modified xsi:type="dcterms:W3CDTF">2024-09-09T01:22:47Z</dcterms:modified>
</cp:coreProperties>
</file>