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7F3EF-0D9B-4AD6-9C0F-100ED0376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3C524-B27E-47C8-A604-234816ACF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7B146-B936-4AE6-B6B7-FE6B3382B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E9220-6955-4596-9B0E-05D4E4811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2A2883-496C-436E-9B21-BBBE937EC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E95F46-CAD7-4E87-A993-E08D0034F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96B901-8304-4AAE-98A1-76402AB48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2E71C-DAF0-4AA1-B5A1-87366C86E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470AB-32B7-4D32-A849-E3596D794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15F60-6AD0-4D45-8CCA-CAA0AEE5E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4547B-F75D-4E52-88D5-23BC3FCE6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37026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会计电算化教学课件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会计软件操作基础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账务处理模块教学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报表管理模块教学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工资管理模块教学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固定资产管理模块教学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会计电算化的定义与发展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会计电算化是利用计算机技术和信息技术，对传统会计工作进行自动化、智能化处理的过程。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从20世纪50年代开始，随着计算机技术的不断发展，会计电算化经历了从简单数据处理到复杂信息系统的发展历程。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包括计算机主机、显示器、打印机等硬件设备，是会计电算化系统的物质基础。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包括操作系统、数据库管理系统、会计软件等，是会计电算化系统的核心。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包括会计信息、财务数据等，是会计电算化系统处理的对象。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包括系统开发人员、系统维护人员、系统操作人员等，是会计电算化系统正常运行的关键。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会计电算化系统的构成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会计电算化大大提高了工作效率，减少了人工操作的时间和错误率。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通过计算机处理数据，避免了手工操作中的计算错误和抄写错误，提高了数据的准确性。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数据准确性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会计电算化实现了信息的电子化存储和传递，方便了信息的共享和使用。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信息存储与传递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会计电算化对内部控制提出了更高的要求，需要建立完善的内部控制体系来确保系统的安全性和数据的完整性。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内部控制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会计电算化与手工会计的比较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会计软件操作基础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启动会计软件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通过桌面快捷方式或开始菜单启动会计软件。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安装会计软件前的准备工作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了解计算机硬件配置要求，获取安装程序，关闭杀毒软件等。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安装会计软件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运行安装程序，按照提示完成安装过程。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会计软件安装与启动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介绍会计软件的主界面，包括菜单栏、工具栏、数据窗口等组成部分。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软件界面概述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详细讲解会计软件中的总账管理、报表管理、工资管理、固定资产管理等功能模块的作用和使用方法。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主要功能模块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简要介绍会计软件中的往来管理、出纳管理、财务分析等辅助功能模块的作用和使用方法。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辅助功能模块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会计软件界面及功能介绍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系统安全与权限管理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阐述如何在会计软件中设置用户权限和管理系统安全，以确保数据的安全性和保密性，包括用户角色的设置、权限的分配和修改密码等操作。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数据输入与修改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演示如何在会计软件中输入和修改凭证、账簿等数据，包括数据的输入方法、修改步骤和注意事项。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数据查询与打印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讲解如何在会计软件中查询和打印各类数据，如凭证、账簿、报表等，包括查询条件设置、打印参数设置和打印预览等功能。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介绍如何在会计软件中进行数据备份和数据恢复，以防止数据丢失或损坏，包括备份文件的创建、存储和恢复方法。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会计软件基本操作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账务处理模块教学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账务处理的基本概念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解释账务处理在会计工作中的重要性，包括凭证的录入、审核、记账、结账等核心环节。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账务处理流程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详细介绍从原始凭证的收集、整理到记账凭证的录入、审核，再到账簿的登记、结账等整个账务处理流程。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账务处理规范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阐述在账务处理过程中应遵循的会计准则和规范，如真实性、完整性、准确性等。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账务处理流程概述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演示如何在会计电算化软件中录入记账凭证，包括选择凭证类型、填写摘要、录入科目和金额等。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凭证录入的基本操作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强调在录入凭证时需要注意的问题，如凭证日期的选择、科目的正确运用、金额的准确录入等。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凭证录入的注意事项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介绍如何对已录入的凭证进行修改和删除操作，以及在什么情况下需要进行这些操作。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凭证修改与删除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凭证录入与修改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https://d.book118.com/768137026031006044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2024-09-24T03:57:10.425</cp:lastPrinted>
  <dcterms:created xsi:type="dcterms:W3CDTF">2024-09-23T19:57:10Z</dcterms:created>
  <dcterms:modified xsi:type="dcterms:W3CDTF">2024-09-23T19:57:12Z</dcterms:modified>
</cp:coreProperties>
</file>