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5F8C9-2E15-494E-9530-97327ED63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1C3F3-F2F8-43C7-AF5C-D72B8E4E0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B0F83-1A5D-4DCC-9C58-1A04901EC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6A3D4-5620-4F6E-9F1F-CA645E61B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2C997E-6CC4-4665-A382-791B79EFB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05686B-881C-48F7-A9F4-5E5E575A1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BE2FC2-2BFF-4D29-9F2D-85A5AC6C8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7BAD0-D908-4900-9B90-A09601769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79285-2C9E-4B9D-9C0C-F73668285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4A770-C2D1-4771-A01A-8A5EA4A29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8DA52-71C8-41AB-9057-9120C5114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0002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教师礼仪培训成就学生个性化发展的关键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礼仪培训对学生个性化发展的影响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实施教师礼仪培训的策略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53" b="1265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90" b="1719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通过礼仪培训，教师可以帮助学生塑造良好的个人形象，包括仪容、仪表、仪态等方面，从而增强学生的自信心和自尊心。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培养社交能力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礼仪培训可以帮助学生掌握社交场合中的基本礼仪和沟通技巧，提高学生的社交能力和人际交往能力。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传承文化传统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礼仪是中华民族优秀文化传统的重要组成部分，通过礼仪培训可以帮助学生了解和传承这些优秀文化传统。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发掘学生潜能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每个学生都是独一无二的个体，具有不同的潜能和天赋。个性化发展可以帮助学生发掘自己的潜能，实现自我价值。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个性化发展不仅关注学生的知识技能掌握，还注重学生的情感态度、价值观等方面的培养，促进学生全面发展。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适应未来社会需求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未来社会需要具有创新精神和实践能力的人才。个性化发展可以培养学生的创新意识和实践能力，使其更好地适应未来社会的需求。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个性化发展的意义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礼仪培训为个性化发展提供基础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礼仪培训可以帮助学生掌握基本的社交技巧和行为规范，为个性化发展提供良好的基础。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个性化发展促进礼仪培训的深化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个性化发展鼓励学生展示自己的独特性和创造性，这有助于学生在礼仪培训中更加深入地理解和掌握礼仪知识。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礼仪培训与个性化发展相辅相成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礼仪培训和个性化发展是相互补充、相互促进的关系。通过礼仪培训，学生可以更好地展示自己的个性和特长；而个性化发展则可以使学生在遵守基本礼仪规范的前提下，更加自由地表达自己的思想和情感。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礼仪培训与个性化发展的关系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教师的着装应该整洁、大方，符合职业形象，避免过于花哨或暴露的装扮。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整洁大方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符合场合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配饰适当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375" r="2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在不同的场合，教师应该选择适当的服装，例如在正式场合穿着正装，在运动场合穿着运动装。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教师可以适当佩戴一些配饰，但要注意不要过于夸张或分散学生注意力。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仪表着装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教师应该使用文明、规范的语言，注意表达清晰、准确、流畅，避免使用粗俗或攻击性的言辞。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文明用语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教师应该尊重每个学生，认真倾听他们的发言，不轻易打断或贬低学生的观点。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教师的姿态应该端正、自信，避免一些不良的习惯动作，例如挠头、摸脸等。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姿态端正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6" b="18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待人接物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热情周到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教师应该热情周到地接待学生和家长，主动询问他们的需求和意见，尽力提供帮助和支持。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尊重差异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教师应该尊重不同学生的个性和差异，关注他们的需求和感受，避免偏见和歧视。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教师应该具备良好的沟通能力，与学生和家长保持密切联系，及时反馈学生的学习和生活情况。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教师应该热爱自己的职业，尽职尽责地完成教学任务，关注学生的成长和发展。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教师应该不断学习和提升自己的专业素养和教学能力，以适应不断变化的教育需求。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不断进取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教师应该与同事保持良好的合作关系，共同协作，为学生的全面发展创造更好的教育环境。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礼仪培训对学生个性化发展的影响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49" b="1654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064" b="17064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通过礼仪培训，学生可以学会如何与他人进行良好的沟通和交流，进而增强自信心和自尊心。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礼仪培训可以帮助学生掌握正确的仪态和举止，使其在公共场合表现自如，从而提升自信心。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提升学生自信心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909" r="290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礼仪培训可以帮助学生树立良好的个人形象，包括仪容、仪表、言谈举止等方面。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一个良好的形象可以让学生在学校、社会和家庭中受到更多的尊重和关注，进而促进其个性化发展。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塑造良好形象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礼仪培训可以帮助学生掌握社交场合中的基本礼仪和技巧，如见面礼、交谈礼、餐饮礼等。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通过社交实践，学生可以逐渐提高自己的社交能力，更好地适应各种社交场合，拓展人际关系。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增强社交能力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礼仪培训可以帮助学生建立积极的心态和情绪，缓解焦虑和压力。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掌握礼仪规范可以让学生更加懂得尊重他人和自己，从而培养其自尊自爱、自律自强的品质，有利于心理健康的发展。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促进心理健康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实施教师礼仪培训的策略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https://d.book118.com/768140002033006023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2024-08-29T16:09:13.258</cp:lastPrinted>
  <dcterms:created xsi:type="dcterms:W3CDTF">2024-08-29T08:09:13Z</dcterms:created>
  <dcterms:modified xsi:type="dcterms:W3CDTF">2024-08-29T08:09:15Z</dcterms:modified>
</cp:coreProperties>
</file>