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E5CBB6-5623-44C8-9751-48C68B8D6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6AA49-8E1B-48D6-9532-39CB03D94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C61D2F-417F-4341-A10E-F88987165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CC69B0-9B13-4AC5-9C73-FEFB46948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4A438F-4684-4394-88C0-179AE9C6A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35704E-E0B1-433B-BBE6-17053E41D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ADB177-22C5-4283-98C6-D174F9F81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ED99CA-94B3-4DE5-B856-2661DB085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CFE353-B2A5-47A9-BB8B-B06EEA3E5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CC3C5D-652D-41DD-A974-5988209F4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A3686D-04E7-411B-8228-DC9F39FAE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4003506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2023年来年工作计划总结报告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工作计划制定背景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工作计划制定过程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工作计划实施情况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工作计划效果评估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工作计划调整建议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未来工作计划展望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工作计划制定背景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随着消费者需求的多样化，市场对产品和服务的质量、创新性要求更高。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竞争态势加剧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6440" r="2644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技术革新加速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行业内竞争对手不断涌现，市场份额争夺更加激烈。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新技术的出现和应用，为行业发展带来新的机遇和挑战。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当前市场环境分析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公司战略目标解读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市场份额提升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通过优化产品和服务，提高市场占有率。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加强品牌宣传和推广，提升品牌知名度和美誉度。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加大研发投入，推动产品和技术创新。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各部门应明确职责范围和工作重点，确保工作的高效执行。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部门职责明确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加强部门间的沟通与协作，形成工作合力。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团队协作强化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完善绩效评估体系，激励员工积极投入工作。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绩效评估体系建立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部门职责与定位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工作计划制定过程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在制定工作计划之初，我们首先明确了年度工作目标，确保所有任务都与目标保持一致。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目标明确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将年度目标分解为季度、月度和周度任务，确保每项任务都具体、可衡量和具有可操作性。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任务细化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为每项任务分配负责人，确保任务的有效执行和跟进。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责任到人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目标分解与任务分配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根据任务需求，对资源进行合理配置和优化，确保资源的有效利用。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资源盘点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对现有资源进行全面盘点，了解可用资源的数量、质量和特点。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资源协调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加强内部沟通与协调，确保资源在不同项目之间的高效流转和共享。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资源整合与配置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为每项任务设定合理的时间节点，确保各项工作按计划推进。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时间规划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通过定期检查和跟进，及时发现并解决任务执行过程中的问题，确保进度不延误。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进度监控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根据实际情况对工作计划进行适时调整，以适应变化和应对挑战。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时间安排与进度管理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工作计划实施情况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完成项目A，达到预期目标，客户满意度高。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完成项目B，部分超出预期，获得额外收益。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完成项目C，基本达到预期，有待进一步优化。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完成情况概述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项目B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实现业务增长20%，获得市场认可和口碑传播。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项目C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优化流程，提高工作效率25%。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成功提升客户满意度10%，实现客户留存率增长。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重点成果展示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https://d.book118.com/768140035063006044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2024-09-24T14:38:21.916</cp:lastPrinted>
  <dcterms:created xsi:type="dcterms:W3CDTF">2024-09-24T06:38:21Z</dcterms:created>
  <dcterms:modified xsi:type="dcterms:W3CDTF">2024-09-24T06:38:24Z</dcterms:modified>
</cp:coreProperties>
</file>