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B987A-9310-4FCE-95FF-FC049E53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FB29E-32A5-4A62-B74A-CF4FADA0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E1514-1168-470C-BA3B-991403486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0C935-7525-4E3B-9914-AD3D01E0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1182E-E71A-4C43-84F1-8555F747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32917-B234-4405-9C82-56E84C8D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C6038-850A-4BF9-A70A-84E29B02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6BA1A-4309-4960-B351-68B62E26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2BA10-2EA5-4BAD-9F5C-01BBAFB7F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5C12F-D48D-437B-A02F-54DE07B4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16AB5-6A76-42C9-972E-C6888FCD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051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幼儿老师述职报告总结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根据幼儿园的教学大纲和幼儿的发展阶段，制定适合的教学计划，确保教学内容的针对性和科学性。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设计并实施多样化的教学活动，如故事会、手工制作、户外活动等，以激发幼儿的学习兴趣和创造力。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组织教学活动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定期观察和评估幼儿的学习进展，及时调整教学策略，以满足不同幼儿的学习需求。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日常教学工作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建立良好的班级秩序，确保幼儿在安全、有序的环境中学习和生活。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维护班级秩序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根据幼儿的身心发展特点，组织有益于幼儿全面发展的各类活动，如体育活动、艺术欣赏等。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定期与家长进行沟通，反馈幼儿的学习和生活情况，共同促进幼儿的成长。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定期组织家长会，与家长共同探讨幼儿的教育问题，分享教育经验。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组织家长会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向家长提供科学的教育方法和建议，帮助家长更好地参与幼儿的教育。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提供家庭教育指导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积极与社区资源合作，组织各类有益于幼儿发展的活动，如参观博物馆、参加社区演出等。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与社区合作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3" b="25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幼儿学习进步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幼儿的语言表达能力得到显著提高，能够流利地表达自己的想法和情感，词汇量也有所增加。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数学思维能力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幼儿在数学思维能力方面取得了明显进步，能够进行简单的加减法运算和比较大小。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幼儿在与其他小朋友的交往中表现得更加自信和主动，学会了分享和合作。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定期组织幼儿参加户外活动，如春游、秋游等，让幼儿亲近大自然，拓展视野。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节日庆祝活动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成功组织了各种节日庆祝活动，如儿童节、圣诞节等，营造了温馨、快乐的节日氛围。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有效组织了家长会，加强了家园之间的沟通和合作，共同促进幼儿成长。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917" r="21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制定并实施家园共育计划，鼓励家长积极参与幼儿教育，共同促进幼儿全面发展。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成功开展了家长志愿者项目，邀请有意愿的家长参与幼儿园的教育活动，充实教育资源。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家长志愿者项目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建立家园沟通平台，及时发布幼儿在园的学习和生活情况，让家长更加了解孩子在园的表现。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家园合作项目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https://d.book118.com/768140051031006027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2024-09-04T22:10:25.650</cp:lastPrinted>
  <dcterms:created xsi:type="dcterms:W3CDTF">2024-09-04T14:10:25Z</dcterms:created>
  <dcterms:modified xsi:type="dcterms:W3CDTF">2024-09-04T14:10:27Z</dcterms:modified>
</cp:coreProperties>
</file>