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52E13-1C29-4FC2-8A9D-13DFC4D42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FBD50-8206-409B-A5E1-9A02BD09A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AD80C-66A7-4C71-8C11-7F1121EA2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BE54E-615C-4560-BDE2-A72919822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8AD34F-706A-4C2F-BA2B-1A4FB5202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681FE4-9100-4CD5-A9C2-9E97D9504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EC0C92-E48F-4073-9272-C72E59A9D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45C92-CA1D-4928-8B24-D2FBA16CF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16C52A-9E0D-4140-B0CD-C9F56B895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D29B2-9E02-424E-8535-3F3B26434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03DE4-BF5D-4800-A5BF-720E7B6CC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4005303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部队年终述职报告干部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部队工作总结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军事训练与执行任务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部队建设与发展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部队工作总结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376" r="1437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按照年度训练计划，组织并参与部队的日常训练，确保训练质量和效果。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组织并参与日常训练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根据上级指示，负责部队的任务部署，合理安排人员和资源，确保任务顺利完成。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执行任务部署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负责部队的人员管理，包括人员选拔、考核、晋升和调动等，确保部队人才队伍的稳定和素质。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组织并开展部队的思想政治教育，提高官兵的政治觉悟和思想认识。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思想政治教育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792" r="12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通过日常训练，提高了部队的整体战斗力和单兵素质，完成了年度训练目标。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训练成果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任务完成情况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人员管理效果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思想政治教育效果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圆满完成了各项任务部署，取得了显著的战果和业绩，得到了上级的肯定和表彰。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通过有效的人员管理，提高了部队的人才素质和工作效率，保持了良好的工作氛围和团队凝聚力。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通过思想政治教育，提高了官兵的政治觉悟和思想认识，增强了部队的凝聚力和战斗力。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训练中存在的问题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针对训练中存在的问题，及时调整训练计划和方法，加强针对性训练和个体化指导。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人员管理中的矛盾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积极开展人员思想工作和心理疏导，化解矛盾和纠纷，保持部队的稳定和团结。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思想政治教育中的难点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加强理论学习和实践探索，创新教育方式和手段，提高思想政治教育的针对性和实效性。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军事训练与执行任务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干部应详细汇报年度军事训练计划的完成情况，包括各类训练科目、时间安排和人员参与情况等。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训练计划完成情况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对训练过程中出现的问题和困难进行总结，分析原因并提出改进措施，同时对训练效果进行客观评估。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训练质量评估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458" r="12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针对部队实际情况，提出针对性的训练改革和创新意见，以提高训练质量和效益。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训练改革与创新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军事训练情况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任务中的问题与改进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对执行任务过程中出现的问题和困难进行总结，分析原因并提出改进措施，同时对任务完成情况进行客观评估。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任务经验教训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总结执行任务过程中的经验教训，提炼出具有指导意义的案例和经验，为今后的任务执行提供借鉴。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任务分类与完成情况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干部应汇报各类任务的数量、类型和完成情况，包括日常执勤、应急处突、抢险救灾等任务。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执行任务情况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667" b="8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对军事训练和执行任务过程中出现的问题进行梳理和分析，找出问题的根源和症结所在。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问题梳理与分析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针对问题提出切实可行的改进措施和方案，明确责任人和完成时限，确保问题得到有效解决。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对改进措施的落实情况进行跟踪问效，及时发现问题并进行调整和完善，实现持续改进和提高。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跟踪问效与持续改进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训练和任务中的问题与改进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部队管理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https://d.book118.com/768140053031006027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2024-09-04T22:10:26.651</cp:lastPrinted>
  <dcterms:created xsi:type="dcterms:W3CDTF">2024-09-04T14:10:26Z</dcterms:created>
  <dcterms:modified xsi:type="dcterms:W3CDTF">2024-09-04T14:10:28Z</dcterms:modified>
</cp:coreProperties>
</file>