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468C0-64CF-4F00-8092-4B95B9201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87305-03E5-473C-9A2D-43AF510DE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1FF6A-71AA-4897-AA6F-212F4E001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CAC9DE-DD35-4669-91AB-50076962B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B673C-D0FE-4DD1-B620-1FE70EE4D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E3FD5-6018-4F84-BB30-23D0F16E3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BB96E-3459-470F-893F-1B22EE44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63730-CDA3-4556-B810-BA7621020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C7C1D6-1F1B-48A1-A27E-B03E5F4D5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40919-0DD3-4637-B84E-9C22C9226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47187-65B3-4327-9034-5C91D1F9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00701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红色教育主题实践活动方案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599" b="65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红色教育的意义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传承红色基因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红色教育是传承红色基因的重要途径，通过学习革命历史和英雄事迹，激发人们的爱国主义情感和民族精神。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培养社会主义核心价值观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红色教育有助于培养人们的社会主义核心价值观，引导人们树立正确的世界观、人生观和价值观。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促进经济发展和社会进步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红色教育能够激发人们的奋斗精神和创新精神，为经济发展和社会进步提供强大的精神动力。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当前红色教育形式较为单一，缺乏生动性和趣味性，难以吸引年轻人的关注和参与。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教育形式单一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内容不够丰富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实践环节薄弱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00" r="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红色教育的内容不够丰富，缺乏系统性和全面性，难以满足不同层次和群体的需求。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红色教育实践环节较为薄弱，缺乏实际体验和感悟，难以达到预期的教育效果。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当前红色教育存在的问题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组织红色教育主题讲座和展览，让参与者深入了解红色精神的内涵和历史背景。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开展红色教育主题征文活动，鼓励参与者表达对红色精神的理解和感悟。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制作红色教育主题宣传品，如海报、宣传册等，提高参与者的红色教育意识。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增强红色教育意识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邀请红色教育专家和老一辈革命家进行现场教学，让参与者近距离感受红色精神的魅力。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组织红色教育主题志愿服务活动，让参与者在实际行动中践行红色精神。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开展红色教育主题团队建设活动，加强参与者的团队协作和沟通能力。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培养红色精神传承者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提高红色教育质量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制定科学的红色教育课程大纲，确保教学内容的准确性和完整性。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加强红色教育师资队伍建设，提高教师的专业素养和教育能力。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建立红色教育评价体系，对参与者的学习成果进行科学评估和反馈。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深入了解红色历史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邀请红色历史研究专家、老红军战士或党史工作者，为参与者讲述中国共产党领导人民进行革命斗争的历史，以及革命先烈的英勇事迹，引导大家深刻理解红色精神的内涵和价值。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红色教育主题讲座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438" r="24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实地感受红色文化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组织参观革命历史遗址、纪念馆、博物馆等红色教育基地，通过实物展示、图片资料和讲解员介绍，让参与者身临其境地感受革命先烈们的英勇奋斗和无私奉献精神，增强红色文化自信。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红色教育基地参观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沉浸式体验红色情感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选择反映中国共产党领导人民进行革命斗争的电影作品，如《红高粱》、《大决战》等，组织观看。通过电影的视听效果，让参与者更加直观地感受红色历史的情感和价值观，激发爱国热情和民族自豪感。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红色主题电影观看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激发红色创作灵感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举办以红色教育为主题的征文比赛，鼓励参与者通过文字表达对红色历史的感悟、对革命先烈的敬仰以及对红色精神的理解。通过征文比赛，促进红色文化的传播和创新，提高参与者的文化素养和思想觉悟。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红色主题征文比赛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根据参与人员的时间安排和活动需求，确定一个合适的时间进行红色教育主题实践活动。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安排活动时长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根据活动规模和内容，合理安排活动时长，确保活动能够顺利完成。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为活动制定详细的时间表，包括活动开始时间、结束时间、各环节的时长等，以确保活动有序进行。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活动时间安排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https://d.book118.com/768140070127006044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2024-09-25T03:31:13.442</cp:lastPrinted>
  <dcterms:created xsi:type="dcterms:W3CDTF">2024-09-24T19:31:13Z</dcterms:created>
  <dcterms:modified xsi:type="dcterms:W3CDTF">2024-09-24T19:31:15Z</dcterms:modified>
</cp:coreProperties>
</file>