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2E8978-DBBC-460E-B7D5-49E8617095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83E1DB-E3B0-49F3-9F89-EB8954EBC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9951A2-9041-4C57-804B-E31CA0D5E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E8E1AE-D5FB-407A-9623-C9DA293BC2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F05E00-C038-40AA-B600-A0526D03F4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DE2A2F-FF22-4233-9A48-F5F296B87B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83B25E-C6A5-4A5C-8931-237EDFBA1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EFAECC-C5E3-44CF-AE52-E49D90DE77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B95547-30A2-4894-A902-D6BEAD849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D30D39-F047-48AA-89E9-7085E7CB7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CB2FA6-6A46-4B4B-9791-F953829E8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8140104066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1204838" y="3711175"/>
            <a:ext cx="8039100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腹股沟假性动脉瘤护理查房ppt课件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腹股沟假性动脉瘤概述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腹股沟假性动脉瘤护理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腹股沟假性动脉瘤治疗进展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腹股沟假性动脉瘤护理查房实践与案例分析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腹股沟假性动脉瘤概述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" r="2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190" r="361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056" r="2905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腹股沟假性动脉瘤是由于动脉管壁被破坏，血液从动脉内流出并在局部形成一个与动脉相连通的血肿。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根据病因可分为外伤性、医源性和自发性假性动脉瘤。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680" b="1768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外伤、手术创伤、动脉粥样硬化、感染等。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动脉管壁被破坏，血液流出后在局部形成血肿，血肿周围逐渐形成纤维组织包裹，与动脉相连接。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腹股沟区疼痛、肿胀，可触及搏动性肿块，严重时可出现下肢缺血症状。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彩色多普勒超声、CT血管成像、磁共振血管成像等检查可帮助确诊。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腹股沟假性动脉瘤护理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评估患者对手术的恐惧和焦虑程度，给予心理疏导，减轻患者紧张情绪。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疼痛护理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协助完善相关检查，如血常规、凝血功能等；备皮、备血；术前12小时禁食，4小时禁水。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评估患者疼痛程度，遵医嘱给予镇痛药，缓解疼痛。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323" r="232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密切监测患者血压、心率、呼吸等指标，发现异常及时处理。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定期更换敷料，保持伤口清洁干燥；观察伤口有无渗血、渗液、红肿等情况。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伤口护理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评估患者疼痛程度，遵医嘱给予镇痛药，缓解疼痛。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疼痛护理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观察下肢血液循环情况，预防下肢深静脉血栓形成；鼓励患者早期下床活动，预防肺部感染。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https://d.book118.com/768140104066006025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2024-09-02T05:19:13.225</cp:lastPrinted>
  <dcterms:created xsi:type="dcterms:W3CDTF">2024-09-01T21:19:13Z</dcterms:created>
  <dcterms:modified xsi:type="dcterms:W3CDTF">2024-09-01T21:19:14Z</dcterms:modified>
</cp:coreProperties>
</file>