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8F64F-E915-44D8-9C5B-EC041DF73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80734-7C0C-4FB8-99F4-5D7689D17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9B166-10D7-4085-9F64-536DF5EFE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6CE2F-18C7-42D1-9F2B-D2256DA24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63D175-7B7C-4483-86F0-4B652826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8B9BE-58F6-4AC5-8F2F-DC891721F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4AE99-CA64-47A4-9F89-1B32E3F5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B49B8-2FE0-4B3C-9F49-B6F28C35A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6A72A-67A9-404F-976B-7A2391F5F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5C2F1-1748-43D2-99C0-31B45A8BC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9926F-8683-4FAF-9D3D-3EF47BF39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0136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膜材料及制备工艺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膜分离过程与设备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膜污染与清洗再生技术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典型应用领域案例分析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利用具有选择性透过功能的薄膜为分离介质，当膜两侧存在某种推动力（如压力差、浓度差、电位差等）时，原料侧组分选择性地透过膜，从而达到分离、提纯、浓缩的目的。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基于不同物质在膜中的溶解度和扩散系数的差异，通过膜的选择性吸附和透过作用，实现混合物中各组分的分离。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膜分离技术自20世纪初开始发展，经历了从微滤、超滤、纳滤到反渗透等技术的不断演进。随着材料科学、制膜工艺和膜组件的不断改进，膜分离技术的性能和应用范围不断扩大。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目前，膜分离技术已广泛应用于水处理、食品加工、生物医药、化工等领域。随着环保意识的提高和资源的日益紧缺，膜分离技术在废水处理、资源回收等方面的应用前景更加广阔。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98" r="224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用于海水淡化、苦咸水脱盐、饮用水净化等。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用于果汁澄清、酒类除菌、牛奶除菌等。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用于药物分离纯化、血液制品除菌等。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用于气体分离、有机物脱盐等。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、新工艺的不断涌现，膜分离技术将朝着更高性能、更低成本的方向发展。同时，随着环保和资源回收需求的增加，膜分离技术在废水处理、资源回收等领域的应用将更加广泛。此外，随着人工智能、大数据等技术的融合应用，膜分离技术的智能化和自动化水平将不断提高，为工业生产和环境保护提供更加高效、可持续的解决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膜材料及制备工艺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207" r="37207"/>
          <a:stretch>
            <a:fillRect/>
          </a:stretch>
        </p:blipFill>
        <p:spPr>
          <a:xfrm>
            <a:off x="705128" y="1258733"/>
            <a:ext cx="5140492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以高分子聚合物为主要成分，具有良好的成膜性、柔韧性和化学稳定性。常见的有机膜材料包括聚砜、聚酰胺、醋酸纤维素等。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有机膜材料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以金属、陶瓷等无机材料为主要成分，具有优异的热稳定性、机械强度和耐腐蚀性。常见的无机膜材料包括氧化铝、氧化锆、金属膜等。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无机膜材料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由两种或两种以上材料复合而成，兼具各组成材料的优点，如有机-无机复合膜、高分子-金属复合膜等。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复合膜材料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常见膜材料类型及特点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将高分子聚合物溶解在适当的溶剂中，通过刮刀或刮板将溶液均匀涂布在支撑体上，经蒸发、干燥后得到薄膜。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溶液浇铸法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将高分子聚合物加热至熔融状态，然后在压力作用下将其压制在支撑体上，冷却后得到薄膜。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热压成型法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在两种不相溶的液体界面处发生聚合反应，生成一层薄膜。这种方法常用于制备复合膜。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界面聚合法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通过化学反应在基体表面沉积一层薄膜。这种方法可用于制备无机膜和复合膜。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化学气相沉积法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制备工艺与方法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69" b="546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评价膜材料对不同组分的分离效果，包括截留率、通量等参数。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分离性能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评价膜材料的强度、韧性等力学性能，以确保其在使用过程中的稳定性。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机械性能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评价膜材料在不同环境下的化学稳定性，以确保其在复杂环境中的长期使用性能。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化学稳定性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评价膜材料在高温条件下的稳定性，以确保其在高温分离过程中的性能表现。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热稳定性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膜材料性能评价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膜分离过程与设备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利用膜的选择性透过性，使混合物中的某些组分得以分离。膜的选择性透过性取决于膜的材料、结构和性质。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根据膜的性质和分离原理，膜分离可分为微滤、超滤、纳滤、反渗透、电渗析等。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膜分离过程原理及分类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37" b="64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膜分离设备通常由膜组件、进料系统、压力系统、控制系统等组成。膜组件是核心部分，由膜片、支撑体、密封件等构成。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设计膜分离设备时，需要考虑膜的选择、膜组件的结构与排列、进料方式、压力控制、温度控制、清洗与再生等因素。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设备结构与设计要素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https://d.book118.com/768140136136006035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2024-09-14T22:34:50.431</cp:lastPrinted>
  <dcterms:created xsi:type="dcterms:W3CDTF">2024-09-14T14:34:50Z</dcterms:created>
  <dcterms:modified xsi:type="dcterms:W3CDTF">2024-09-14T14:34:52Z</dcterms:modified>
</cp:coreProperties>
</file>