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CDCFA-5511-4C6C-BE0C-FA90925AE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096A5-3873-47BD-9EEF-5A6440334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5CC64-EC0B-4E5E-9524-18AC69455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B601F-B974-4479-BD1C-74A1EF453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E53C7E-5473-478C-BBBD-30798B6DF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1AC71E-D33F-48A6-AA73-550DF293F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578CAD-FF00-4989-8890-8AC5D3EA4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E803D-3168-4560-8769-D88CA10DE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1E4C1-D920-4762-B880-F959241D0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CF3E5-9FD8-499D-A94C-810065CDE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21448-EEFF-42CF-8180-94F4823D9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1003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超市顾客投诉处理分析报告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顾客投诉现状分析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投诉处理中存在问题与不足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顾客对超市商品、服务或环境等方面的不满或抱怨，通过正式或非正式渠道向超市表达的意见或建议。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根据投诉性质和影响程度，可分为商品质量投诉、服务态度投诉、价格问题投诉、环境问题投诉等。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投诉数据来源及统计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顾客投诉数据主要来源于超市客服部门、顾客满意度调查、社交媒体等渠道。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对收集到的投诉数据进行分类整理，统计各类投诉的数量、占比、处理时长等指标，以便后续分析。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提升顾客满意度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及时、有效地处理顾客投诉，能够消除顾客不满情绪，提升顾客对超市的信任度和满意度。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改进商品和服务质量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通过对投诉数据的分析，可以发现商品和服务中存在的问题和不足，为超市改进商品和服务质量提供依据。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维护品牌形象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积极处理顾客投诉，能够展示超市对顾客意见的重视和解决问题的决心，有利于维护超市品牌形象。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顾客投诉现状分析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投诉类型分布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商品质量问题占比最大，为45%；服务态度问题次之，占25%；价格问题占15%；其他问题占15%。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投诉时间分布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周末和节假日投诉量相对较高，工作日投诉量相对较少。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投诉总量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近三年来，超市共收到顾客投诉1200余件，呈逐年上升趋势。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投诉数量及趋势分析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主要包括过期商品、变质商品、破损商品等。原因分析包括采购环节把控不严、仓储管理不当、员工操作不规范等。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主要表现为员工态度冷淡、不耐心解答顾客问题、推诿责任等。原因分析包括员工培训不足、服务意识不强、管理监督不到位等。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主要包括标价与实收价格不符、价格欺诈等。原因分析包括价格管理混乱、员工操作失误、系统故障等。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价格问题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以25-45岁顾客为主，占比超过60%。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女性顾客投诉比例略高于男性顾客。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以公司职员、家庭主妇、学生为主。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本地顾客投诉比例较高，外地顾客投诉比例较低。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投诉顾客群体特征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投诉处理流程与规范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要求投诉受理人员具备良好的服务态度和沟通能力，能够认真倾听顾客的诉求，并记录详细的投诉信息。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设立专门的投诉受理窗口或客服中心，负责接收顾客的投诉。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提供多种投诉方式，如电话、邮件、在线客服等，方便顾客进行投诉。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投诉受理渠道及要求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对处理结果进行跟进，确保问题得到妥善解决，并及时向顾客反馈处理结果。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协商解决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与顾客进行协商，寻求双方都能接受的解决方案。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调查核实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对投诉内容进行调查核实，了解事情的真实情况。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接收投诉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受理人员接收顾客的投诉，并核实相关信息。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根据投诉的性质和紧急程度，对投诉进行分类，并制定相应的处理方案。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投诉处理流程梳理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https://d.book118.com/768141003057006046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2024-09-27T07:19:49.673</cp:lastPrinted>
  <dcterms:created xsi:type="dcterms:W3CDTF">2024-09-26T23:19:49Z</dcterms:created>
  <dcterms:modified xsi:type="dcterms:W3CDTF">2024-09-26T23:19:51Z</dcterms:modified>
</cp:coreProperties>
</file>