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C81F2-DB7D-4987-A63F-DB5710E9B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84045-06C1-4FC9-A541-17737B039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1ECFE-6F00-447B-8C49-44924D8FE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6F959-223C-48DD-9C6A-7D67B4C43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9CC326-2ACD-4831-9D14-F7DF0DB74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B6C015-0FD5-4CE3-A648-DF28EE40E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8FE9A7-E721-42CF-B5DF-194ADE0C2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F474D-61C0-4ED1-828B-EED2C13AD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6C862C-787A-4262-82BF-DC41B42B8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4796E-59EE-4E2D-93CA-A945FA1E7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68F87-AAA6-4EF7-8555-EAA58AF6C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41004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化学品管理的安全防护与个体防护设备选用与使用规范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安全防护策略与措施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个体防护设备选用原则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常见个体防护设备介绍及使用规范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设备维护与保养要求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员工培训与意识提升策略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79" r="331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481" r="32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根据化学品的物理性质、化学性质、毒性等进行分类，如易燃液体、腐蚀品、毒害品等。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对化学品的危险性进行评估，包括对人体健康、环境、财产等方面的潜在危害。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危险性评估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化学品分类与危险性评估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408" b="74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国家制定了一系列化学品管理的法律法规，如《危险化学品安全管理条例》等，对化学品的生产、储存、运输、使用等方面进行规范。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企业应建立完善的化学品安全管理制度，明确各级管理人员和操作人员的职责，确保化学品的安全使用。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化学品安全管理制度与法规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企业内部管理制度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目前企业内部化学品管理存在一些问题，如管理制度不完善、操作人员安全意识不强、应急处理能力不足等。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随着化学品种类和数量的不断增加，企业内部化学品管理面临着越来越大的挑战，如如何确保化学品的安全储存和使用、如何提高操作人员的安全意识和应急处理能力等。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企业内部化学品管理现状及挑战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安全防护策略与措施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采用先进工艺和设备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通风排毒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隔离操作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611" r="461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833" r="48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工程控制措施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尽可能选择自动化、密闭化的生产工艺和设备，减少人员接触化学品的机会。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设置合理的通风系统，及时将有毒有害物质排出工作场所，保证空气新鲜。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对于高毒或危险性较大的化学品，应采用隔离操作方式，如设置独立操作间或使用远程操作系统。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792" r="17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配备专职安全管理人员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设置专职安全管理人员，负责监督和管理化学品的安全使用。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制定详细操作规程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针对每种化学品制定详细的操作规程，包括正确的使用、储存、运输和处理方法。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定期对员工进行化学品安全知识培训，提高员工的安全意识和操作技能。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33" b="17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应急预案与演练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针对可能发生的化学品事故，制定相应的应急预案，明确应急组织、通讯联络、现场处置等方面的要求。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配备应急救援设备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根据应急预案的要求，配备相应的应急救援设备，如防毒面具、应急照明等。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定期演练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定期组织化学品事故的应急演练，提高员工的应急处置能力和协同配合能力。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个体防护设备选用原则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识别化学品危害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了解化学品的物理性质、化学性质、毒性等信息，评估其对人体的潜在危害。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确定风险等级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根据化学品的危害程度、接触方式、接触时间等因素，将风险划分为不同等级。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选择适当的防护设备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针对不同风险等级，选择适当的个体防护设备，如防护服、呼吸器、手套、护目镜等。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风险评估与设备选择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确保所选防护设备能够有效防护化学品的危害，如防护服的材质应能够防止化学品渗透，呼吸器应能够提供足够的呼吸保护等。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考虑设备的舒适性，如防护服应透气、轻便，呼吸器应佩戴舒适、不漏气等，以确保工作人员能够长时间佩戴。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根据工作场所的特点和工作人员的需求，选择适用的防护设备，如狭窄空间内应选择紧凑型的呼吸器等。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适用性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设备性能与舒适性考量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成本效益分析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考虑因化学品危害导致的健康问题和安全事故所带来的成本，包括医疗费用、赔偿费用、生产停工等。通过选用适当的个体防护设备，可以降低这些成本。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健康与安全成本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考虑设备的购买成本、维护成本和使用寿命等因素，选择性价比较高的防护设备。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设备成本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针对所选防护设备，对工作人员进行相应的培训，确保他们能够正确佩戴和使用设备。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培训成本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https://d.book118.com/768141004062006033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2024-09-11T11:41:31.551</cp:lastPrinted>
  <dcterms:created xsi:type="dcterms:W3CDTF">2024-09-11T03:41:31Z</dcterms:created>
  <dcterms:modified xsi:type="dcterms:W3CDTF">2024-09-11T03:41:33Z</dcterms:modified>
</cp:coreProperties>
</file>