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CPTID+BAMJTG+ArialMT"/>
      <p:regular r:id="rId15"/>
    </p:embeddedFont>
    <p:embeddedFont>
      <p:font typeface="UGABJI+MS-UIGothic"/>
      <p:regular r:id="rId16"/>
    </p:embeddedFont>
    <p:embeddedFont>
      <p:font typeface="UOBSMV+DPPGWJ+MicrosoftYaHei"/>
      <p:regular r:id="rId17"/>
    </p:embeddedFont>
    <p:embeddedFont>
      <p:font typeface="ITSJMJ+VWUKBJ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5E4F1-0568-4F03-9D40-72872C955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3188-B2DA-448A-A281-FE9D224C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EAB0-0EE9-4BEE-BE5D-7CFC346B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2F23B-D08C-48F0-A910-999CBB76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99289-6F9D-4595-A75F-BF87377F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9AECA-99F3-43C0-814B-38F472CA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8B39B-97B4-48ED-84AF-054DF2D1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D7301-5D9C-491F-A12D-55CDA425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320AE-79CB-441B-9B19-EAFCB818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4E985-D5DE-452F-B25B-961C51AD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74AD3-B9CB-4420-A690-4A2971D7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101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100049" cy="29785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CPTID+BAMJTG+ArialMT"/>
                <a:cs typeface="ACPTID+BAMJ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GABJI+MS-UIGothic"/>
                <a:cs typeface="UGABJI+MS-UIGothic"/>
              </a:rPr>
              <a:t>成本核算概述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CPTID+BAMJTG+ArialMT"/>
                <a:cs typeface="ACPTID+BAMJ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GABJI+MS-UIGothic"/>
                <a:cs typeface="UGABJI+MS-UIGothic"/>
              </a:rPr>
              <a:t>成本核算流程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CPTID+BAMJTG+ArialMT"/>
                <a:cs typeface="ACPTID+BAMJ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GABJI+MS-UIGothic"/>
                <a:cs typeface="UGABJI+MS-UIGothic"/>
              </a:rPr>
              <a:t>成本核算方法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CPTID+BAMJTG+ArialMT"/>
                <a:cs typeface="ACPTID+BAMJ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GABJI+MS-UIGothic"/>
                <a:cs typeface="UGABJI+MS-UIGothic"/>
              </a:rPr>
              <a:t>成本核算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UGABJI+MS-UIGothic"/>
                <a:cs typeface="UGABJI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CPTID+BAMJTG+ArialMT"/>
                <a:cs typeface="ACPTID+BAMJ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GABJI+MS-UIGothic"/>
                <a:cs typeface="UGABJI+MS-UIGothic"/>
              </a:rPr>
              <a:t>成本核算案例分析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OBSMV+DPPGWJ+MicrosoftYaHei"/>
                <a:cs typeface="UOBSMV+DPPGWJ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GABJI+MS-UIGothic"/>
                <a:cs typeface="UGABJ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成本核算的定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TSJMJ+VWUKBJ+MicrosoftYaHei-Bold"/>
                <a:cs typeface="ITSJMJ+VWUKB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TSJMJ+VWUKBJ+MicrosoftYaHei-Bold"/>
                <a:cs typeface="ITSJMJ+VWUKB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成本核算的重要性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成本控制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决策支持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利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润预测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TSJMJ+VWUKBJ+MicrosoftYaHei-Bold"/>
                <a:cs typeface="ITSJMJ+VWUKBJ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TSJMJ+VWUKBJ+MicrosoftYaHei-Bold"/>
                <a:cs typeface="ITSJMJ+VWUKBJ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TSJMJ+VWUKBJ+MicrosoftYaHei-Bold"/>
                <a:cs typeface="ITSJMJ+VWUKBJ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成本核算的基本原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可靠性原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28759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相关性原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46860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可比性原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128759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一致性原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直接成本核算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8845" y="1519471"/>
            <a:ext cx="2616091" cy="682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50"/>
              </a:lnSpc>
              <a:spcBef>
                <a:spcPct val="0"/>
              </a:spcBef>
              <a:spcAft>
                <a:spcPct val="0"/>
              </a:spcAft>
            </a:pPr>
            <a:r>
              <a:rPr sz="2150" spc="25">
                <a:solidFill>
                  <a:srgbClr val="00B6FF"/>
                </a:solidFill>
                <a:latin typeface="UGABJI+MS-UIGothic"/>
                <a:cs typeface="UGABJI+MS-UIGothic"/>
              </a:rPr>
              <a:t>直接成本核算概述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28695" y="1977763"/>
            <a:ext cx="8030467" cy="819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直接成本是指与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直接相关的成本，如原材料、人工等。在成本核算中，直接</a:t>
            </a:r>
          </a:p>
          <a:p>
            <a:pPr marL="200025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入相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67529" y="3213005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GABJI+MS-UIGothic"/>
                <a:cs typeface="UGABJI+MS-UIGothic"/>
              </a:rPr>
              <a:t>直接成本核算方法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76729" y="3734808"/>
            <a:ext cx="82512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直接成本的核算方法包括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成本法和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准成本法。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成本法是根据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实际发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生的成本</a:t>
            </a:r>
          </a:p>
          <a:p>
            <a:pPr marL="857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行核算，而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准成本法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是根据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准成本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行核算。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20079" y="4970684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GABJI+MS-UIGothic"/>
                <a:cs typeface="UGABJI+MS-UIGothic"/>
              </a:rPr>
              <a:t>直接成本核算注意事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86454" y="5492488"/>
            <a:ext cx="81776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在直接成本核算中，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注意区分直接成本和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接成本，避免将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接成本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品</a:t>
            </a:r>
          </a:p>
          <a:p>
            <a:pPr marL="2952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GABJI+MS-UIGothic"/>
                <a:cs typeface="UGABJI+MS-UIGothic"/>
              </a:rPr>
              <a:t>成本中。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接成本分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3236569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接成本分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摊</a:t>
            </a: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概述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接成本分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摊</a:t>
            </a: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TSJMJ+VWUKBJ+MicrosoftYaHei-Bold"/>
                <a:cs typeface="ITSJMJ+VWUKBJ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TSJMJ+VWUKBJ+MicrosoftYaHei-Bold"/>
                <a:cs typeface="ITSJMJ+VWUKBJ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接成本分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摊</a:t>
            </a:r>
            <a:r>
              <a:rPr sz="2300" spc="25">
                <a:solidFill>
                  <a:srgbClr val="00B6FF"/>
                </a:solidFill>
                <a:latin typeface="UGABJI+MS-UIGothic"/>
                <a:cs typeface="UGABJI+MS-UIGothic"/>
              </a:rPr>
              <a:t>注意事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ITSJMJ+VWUKBJ+MicrosoftYaHei-Bold"/>
                <a:cs typeface="ITSJMJ+VWUKBJ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完工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品与在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UGABJI+MS-UIGothic"/>
                <a:cs typeface="UGABJI+MS-UIGothic"/>
              </a:rPr>
              <a:t>品成本核算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完工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品与在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品成本核算概述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完工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品与在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品成本核算方法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37498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完工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品与在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6FF"/>
                </a:solidFill>
                <a:latin typeface="UGABJI+MS-UIGothic"/>
                <a:cs typeface="UGABJI+MS-UIGothic"/>
              </a:rPr>
              <a:t>品成本核算注意事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https://d.book118.com/768141012065006046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ACPTID+BAMJTG+ArialMT</vt:lpstr>
      <vt:lpstr>Times New Roman</vt:lpstr>
      <vt:lpstr>UGABJI+MS-UIGothic</vt:lpstr>
      <vt:lpstr>SimSun</vt:lpstr>
      <vt:lpstr>UOBSMV+DPPGWJ+MicrosoftYaHei</vt:lpstr>
      <vt:lpstr>ITSJMJ+VWUKBJ+MicrosoftYaHei-Bold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2024-09-27T10:06:02.329</cp:lastPrinted>
  <dcterms:created xsi:type="dcterms:W3CDTF">2024-09-27T02:06:02Z</dcterms:created>
  <dcterms:modified xsi:type="dcterms:W3CDTF">2024-09-27T02:06:03Z</dcterms:modified>
</cp:coreProperties>
</file>