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06FE7D-FECE-4154-A8DE-20B7DC751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72E673-AB2C-4EBD-ADC6-79133322A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76F299-0076-47A7-B334-8E0F6E197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95B3E7-7E08-4B17-8A2C-33FD99CDA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C879B9-EE6F-4CBD-9E2D-0505C61F9C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B00A5D-AF7F-42C6-B7F8-C10609751E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20DA1A-1878-42AE-A956-3F8B7AE86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ED47EF-6752-4159-81E0-C2CF019CD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AECA36-D67A-47BD-A285-91C2FB482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5F6E7B-B6E6-4C4A-8FD1-F40A8EA78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C0BD8A-4488-4202-8A56-CA2B687ED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14110500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高中安全教育主题班会课件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汇报时间：2024-01-19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安全教育重要性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校园安全知识普及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网络安全与防范策略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交通安全出行指南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心理健康与人际关系处理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家庭安全与防火防盗措施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安全教育重要性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增强学生的安全认知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通过安全教育，使学生充分认识到安全的重要性，了解各种安全隐患和危险行为。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培养学生的安全防范意识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教育学生时刻保持警惕，对可能存在的安全风险有预见性，并知道如何采取防范措施。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563" r="22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提升学生安全意识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预防意外事故发生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降低事故发生率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通过安全教育，让学生了解校园内外可能发生的各种安全事故，学会如何预防和应对。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提高学生的安全意识和应对能力，有助于减少校园安全事故的发生，保障学生的生命安全。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防范校园安全事故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教育学生遵守校规校纪，不参与危险活动，培养良好的行为习惯和自我保护能力。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通过日常的安全教育和提醒，使学生在潜移默化中形成良好的安全意识，将安全作为日常行为的重要准则。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培养学生安全习惯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形成安全意识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养成良好的行为习惯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校园安全知识普及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遵守交通规则，不随意穿越马路，不在校园内追逐打闹。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5" name="Freeform 5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校园内行走安全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靠右行走，不推搡拥挤，避免发生踩踏事故。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上下楼梯安全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6" name="AutoShape 16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AutoShape 26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了解校园内火灾的危险性，掌握基本的防火知识和火灾逃生技能。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防火安全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0" name="Freeform 30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不乱拉乱接电线，不使用违规电器，及时关闭电源。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用电安全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1" name="Group 41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2" name="Freeform 42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46" name="Picture 46"/>
          <p:cNvPicPr>
            <a:picLocks noChangeAspect="1"/>
          </p:cNvPicPr>
          <p:nvPr/>
        </p:nvPicPr>
        <p:blipFill>
          <a:blip r:embed="rId2"/>
          <a:srcRect l="17293" r="17293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校园内安全注意事项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实验室安全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严格遵守实验室规章制度，正确使用实验器材，注意化学药品的存放和使用。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体育器材使用安全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使用前检查器材是否完好，正确使用体育器材，避免运动损伤。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危险物品管理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加强对易燃、易爆、有毒等危险物品的管理，确保存放和使用安全。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实验室及体育器材使用安全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掌握地震时的应急避震方法，如寻找安全三角区、保护头部等。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地震应对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掌握触电时的急救措施，如切断电源、进行心肺复苏等。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触电急救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了解火灾逃生的基本方法，如用湿毛巾捂住口鼻、匍匐前进等。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火灾逃生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了解溺水时的自救和互救方法，如保持冷静、寻找漂浮物等。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溺水自救与互救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突发事件应对与自救方法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网络安全与防范策略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教育学生了解个人信息的重要性，不轻易透露个人及家庭敏感信息，避免造成不必要的损失。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强化个人信息保护意识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指导学生设置复杂且不易被猜测的密码，定期更换密码，并避免在多个平台上使用相同密码。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提高密码安全意识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提醒学生警惕来自不明来源的电子邮件和链接，不随意点击或下载附件，以免遭受网络钓鱼攻击。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防范网络钓鱼攻击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网络信息安全意识培养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9083" b="1908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4390" b="1439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识别网络诈骗和虚假信息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识别网络诈骗手段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让学生了解常见的网络诈骗手段，如冒充熟人、虚假中奖、网络购物诈骗等，并学会如何识别和防范。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辨别虚假信息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教育学生学会辨别网络上的虚假信息，不轻信未经证实的消息和谣言，避免被误导或造成不良影响。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警惕网络传销和非法集资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提醒学生注意网络传销和非法集资的风险，不参与任何非法金融活动，保护自身财产安全。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https://d.book118.com/768141105006006032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2024-09-09T06:18:13.505</cp:lastPrinted>
  <dcterms:created xsi:type="dcterms:W3CDTF">2024-09-08T22:18:13Z</dcterms:created>
  <dcterms:modified xsi:type="dcterms:W3CDTF">2024-09-08T22:18:16Z</dcterms:modified>
</cp:coreProperties>
</file>