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FFFD4-1660-4247-B631-28C6F3937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AB23C-7B6E-483E-A760-59F4FFDCA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D6E56-5DD8-46AC-9607-1AF1734C7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DEFBB-1579-4FC3-9A4A-1BC9EB195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5DE7DF-A324-4B5E-9191-395C5137C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73A979-C6D7-45B8-9576-2F68CE0B7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04F15F-D6AE-472C-A81D-A2DBA52AB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1434A-9F57-4D59-8695-9F3C1C909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499C1-D53C-4CCD-8BAD-3DC1A880E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C6B23-15C7-41D4-92C3-4E4BC6163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D8B7B-9850-404C-9E65-7FF1F1CEF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4205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智慧园区大数据智慧管理云平台的数据融合与集成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数据融合技术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智慧园区大数据智慧管理云平台架构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智慧园区大数据智慧管理云平台功能实现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智慧园区大数据智慧管理云平台应用案例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智慧园区是城市发展的重要组成部分，大数据技术的应用对于提升园区管理效率、促进产业创新具有重要意义。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智慧园区大数据智慧管理云平台作为园区信息化建设的重要支撑，能够实现园区内各类数据的融合与集成，为园区管理提供全面、准确的数据支持。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798" b="1279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通过数据融合与集成，可以打破信息孤岛，实现园区内各部门、各企业之间的信息共享与协同工作，提高园区整体运营效率。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智慧园区大数据智慧管理云平台具备数据采集、数据处理、数据分析、数据可视化等核心功能，能够为园区管理提供全面、准确的数据支持，推动园区智能化发展。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智慧园区大数据智慧管理云平台是一种基于云计算、大数据、物联网等技术的综合性管理平台，旨在实现园区内各类数据的采集、存储、处理、分析和应用。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该平台通过整合园区内各部门、各企业的数据资源，构建统一的数据中心，实现数据的集中管理、共享交换和深度应用。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4762" b="4762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89" r="889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智慧园区大数据智慧管理云平台概述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数据融合技术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数据融合是一种多层次、多方面的处理过程，它通过对多源数据进行检测、关联、组合和估计，以提高状态和身份估计的精度，以及对态势和威胁的重要程度的适时完整评价。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数据融合定义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利用计算机对按时序获得的若干观测信息，在一定准则下加以自动分析、综合，以完成所需的决策和评估任务而进行的信息处理过程。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数据融合原理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数据融合概念及原理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包括加权平均法、卡尔曼滤波法、贝叶斯估计法、统计决策理论法、D-S证据理论法、模糊逻辑法、神经网络法等。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涉及模式识别、决策论、不确定性理论、信号处理、估计理论、最优化技术、计算机科学、人工智能和神经网络等。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数据融合方法与技术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数据融合技术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数据融合方法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390" r="2439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通过融合多个传感器的数据，实现对园区内人员、车辆和设备的实时监控和异常行为检测。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安全监控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智能交通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将各种能源数据（如电、水、气等）进行融合分析，实现能源的优化配置和节能减排。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通过融合交通流量、道路状况、天气等多源数据，实现交通拥堵预测和智能调度。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对环境参数（如空气质量、噪声、温度等）进行实时监测和数据融合，为园区环境改善提供决策支持。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数据融合在智慧园区中的应用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数据集成是一种技术和方法，用于合并来自不同数据源的数据，提供一个统一、一致的数据视图。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数据集成的核心在于解决数据的异构性、分布性和自治性，通过数据抽取、转换、加载（ETL）等过程，实现数据的统一存储和访问。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92" r="138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数据集成概念及原理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联邦数据库方法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通过联邦数据库技术，实现多个异构数据库的透明访问和集成。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基于中间件的数据集成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通过中间件技术，在保持各数据源自治性的同时，提供一个统一的数据访问接口。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数据仓库方法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通过建立数据仓库，将来自不同数据源的数据进行清洗、转换和集成，提供一个集中的、面向主题的数据存储。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数据集成方法与技术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将园区内各种设施（如楼宇、设备、管线等）的数据进行集成，实现设施的统一管理和优化。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设施管理集成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将园区内能源相关的数据进行集成，实现能源的实时监测、分析和优化。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能源管理集成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将园区内安全相关的数据进行集成，实现安全事件的实时监测、预警和应急响应。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安全管理集成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将园区内各个业务流程相关的数据进行集成，实现业务流程的优化和协同。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业务流程集成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数据集成在智慧园区中的应用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智慧园区大数据智慧管理云平台架构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支持多源异构数据的接入、存储、处理和应用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基于云计算、大数据、物联网等技术构建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分为数据采集与传输层、数据存储与处理层、数据应用层三个主要层次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平台总体架构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支持多种通信协议和数据格式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实现数据的实时传输和同步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通过物联网设备、传感器等实现数据采集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https://d.book118.com/768142051015006032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2024-09-09T09:24:05.487</cp:lastPrinted>
  <dcterms:created xsi:type="dcterms:W3CDTF">2024-09-09T01:24:05Z</dcterms:created>
  <dcterms:modified xsi:type="dcterms:W3CDTF">2024-09-09T01:24:07Z</dcterms:modified>
</cp:coreProperties>
</file>