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1FD23-A765-45E3-9F6E-035B5728B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2E610-8B0C-4AEA-A291-811B45C71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8644F-BFE5-4C30-92DF-2F8978585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B28FC-2F23-48B4-A9C4-4AC9DED76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AAB74A-B3C5-44AC-847A-135562AF4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3834E5-A316-4FB2-B50F-FB09998C6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A44589-F186-4F13-A0D8-D69F1B3DC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B36A2-12A1-4FA6-ABDF-A0014CEBB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A15C6-8065-49AD-898C-DB9628015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6996C-611E-4ADE-9199-E44F80196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AD22B-10E5-4205-A6A2-2A5FA5E5B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pn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4305307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辅助设备的自动控制详解课件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辅助设备自动控制概述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辅助设备自动控制系统设计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辅助设备自动控制实现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辅助设备自动控制应用案例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辅助设备自动控制发展趋势与挑战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辅助设备自动控制概述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451" r="84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辅助设备自动控制是指通过自动化技术手段，对辅助设备进行远程控制、监测和管理，以提高生产效率、降低能耗和减少人力成本。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根据应用领域和功能特点，辅助设备自动控制可分为工业自动化、楼宇自动化、交通自动化等多个领域。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控制装置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执行机构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调节器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用于接收输入信号，根据预设算法处理后输出控制信号，驱动执行机构。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根据控制信号调节被控对象的参数，如温度、压力、流量等。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用于检测被控对象的参数变化，并将检测信号转换为电信号或数字信号。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根据设定值与实际值的偏差，输出控制信号，调整执行机构动作。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自动控制系统的组成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负反馈原理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通过比较设定值与实际值之间的偏差，调整执行机构动作，使被控对象参数稳定在设定范围内。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控制算法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根据被控对象的特点和要求，选择合适的控制算法，如PID控制、模糊控制等。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数据处理与传输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利用传感器采集数据，通过通信协议将数据传输至控制装置进行处理。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人机交互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通过界面显示系统状态、参数等信息，便于操作人员进行监控和调整。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自动控制系统的基本原理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辅助设备自动控制系统设计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系统应能在各种工作环境下稳定运行，具备抗干扰能力和故障恢复能力。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系统设计应考虑成本效益，选择性价比高的硬件和软件。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系统应支持第三方设备的接入和集成，具备良好的扩展性和兼容性。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开放性原则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系统应提供友好的人机界面，便于操作和维护。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易用性原则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737" r="39737"/>
          <a:stretch>
            <a:fillRect/>
          </a:stretch>
        </p:blipFill>
        <p:spPr>
          <a:xfrm>
            <a:off x="6913630" y="790094"/>
            <a:ext cx="4562665" cy="566833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2470150" y="1725613"/>
            <a:ext cx="1614488" cy="46672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06925" y="1597025"/>
            <a:ext cx="3244850" cy="72548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06925" y="2544763"/>
            <a:ext cx="3244850" cy="72707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06925" y="3494088"/>
            <a:ext cx="3244850" cy="72548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06925" y="4443413"/>
            <a:ext cx="3244850" cy="725487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06925" y="5392738"/>
            <a:ext cx="3244850" cy="72548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3984625" y="170021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59000" y="2676525"/>
            <a:ext cx="1925638" cy="46672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984625" y="264953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852613" y="3624263"/>
            <a:ext cx="2232025" cy="46672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6200000">
            <a:off x="3984625" y="35988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550988" y="4573588"/>
            <a:ext cx="2533650" cy="466725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6200000">
            <a:off x="3984626" y="4546600"/>
            <a:ext cx="722312" cy="522287"/>
          </a:xfrm>
          <a:prstGeom prst="trapezoid">
            <a:avLst>
              <a:gd name="adj" fmla="val 25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11250" y="5529263"/>
            <a:ext cx="2973388" cy="46672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6200000">
            <a:off x="3984625" y="54911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355440" y="118708"/>
            <a:ext cx="8413466" cy="619125"/>
            <a:chOff x="355440" y="118708"/>
            <a:chExt cx="8413466" cy="619125"/>
          </a:xfrm>
        </p:grpSpPr>
        <p:sp>
          <p:nvSpPr>
            <p:cNvPr id="19" name="TextBox 19"/>
            <p:cNvSpPr txBox="1"/>
            <p:nvPr/>
          </p:nvSpPr>
          <p:spPr>
            <a:xfrm>
              <a:off x="948881" y="118708"/>
              <a:ext cx="7820025" cy="619125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2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系统设计流程</a:t>
              </a: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TextBox 40"/>
          <p:cNvSpPr txBox="1"/>
          <p:nvPr/>
        </p:nvSpPr>
        <p:spPr>
          <a:xfrm>
            <a:off x="2370277" y="1725613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232063" y="2674938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006830" y="362346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系统开发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852613" y="4572794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系统测试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684494" y="552211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部署与维护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693239" y="162750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明确系统的功能需求、性能指标和约束条件。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3239" y="25736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根据需求分析，设计系统架构、硬件配置和软件模块。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693239" y="352234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编写代码、搭建硬件平台、配置软件环境。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693239" y="4471988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对系统进行功能测试、性能测试和安全测试。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693239" y="5421630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系统上线运行，进行日常维护和升级。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根据系统需求，选择合适的处理器、传感器、执行器等硬件设备。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根据系统功能，选择合适的操作系统、开发语言和数据库等软件工具。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软件选择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硬件与软件选择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77" r="21577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经典控制算法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如PID控制、模糊控制等，适用于简单的控制系统。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现代控制算法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如状态估计、最优控制等，适用于复杂和高精度要求的控制系统。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智能控制算法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如神经网络控制、遗传算法控制等，适用于非线性、时变和不确定性的控制系统。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控制算法选择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辅助设备自动控制实现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https://d.book118.com/768143053076006043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2024-09-23T05:14:18.238</cp:lastPrinted>
  <dcterms:created xsi:type="dcterms:W3CDTF">2024-09-22T21:14:18Z</dcterms:created>
  <dcterms:modified xsi:type="dcterms:W3CDTF">2024-09-22T21:14:20Z</dcterms:modified>
</cp:coreProperties>
</file>