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9C6FA-FDBA-48B4-9CF1-B55A2653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9C8E1-2A52-4821-A0A3-C1BB42DDB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50D46-466A-48BE-8F3F-B4BF36F55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B22E6-1401-42D2-88B5-18DC85DA6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AF6AF-1356-491B-96E1-41B68623F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BCEB2-6B76-49B2-B64C-9C1737531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D62E0-DFAC-4519-8782-A3211AEE9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62B11-86B9-40E1-9538-4783A5489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10AD2-CFCC-4AEB-91C5-DF4788CB7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EF668-5F30-476A-9D0A-E99A30339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ABC46-0186-4268-8320-0A62BC55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3065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冠肺炎护理制度与流程指引要点\n## 1.新冠肺炎护理制度的建立与完善\n### 1.1新冠肺炎护理制度的制定原则与依据\n### 1.2新冠肺炎护理制度的内容与要求\n### 1.3新冠肺炎护理制度的实施与监督\n## 2.新冠肺炎护理流程的优化与实施\n### 2.1新冠肺炎护理流程的设计与规划\n### 2.2新冠肺炎护理流程的执行与监控\n### 2.3新冠肺炎护理流程的评估与改进\n## 3.新冠肺炎患者的护理措施与技巧\n### 3.1新冠肺炎患者的病情评估与分级护理\n### 3.2新冠肺炎患者的呼吸道护理与氧疗\n### 3.3新冠肺炎患者的生活护理与心理支持\n## 4.新冠肺炎护理团队的组织与管理\n### 4.1新冠肺炎护理团队的组建与分工\n### 4.2新冠肺炎护理团队的培训与考核\n### 4.3新冠肺炎护理团队的工作协调与沟通\n## 5.新冠肺炎护理质量的控制与提升\n### 5.1新冠肺炎护理质量的评价标准与方法\n### 5.2新冠肺炎护理质量的监控与改进\n### 5.3新冠肺炎护理质量的创新与持续改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600"/>
              <a:t>新冠肺炎护理制度与流程指引要点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新冠肺炎护理制度的建立与完善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原则：以患者为中心，确保护理工作的科学性、规范性和实用性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结合新冠肺炎的特点和临床实践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遵循护理伦理和法律法规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充分考虑患者的个体差异和需求</a:t>
                </a:r>
                <a:endParaRPr/>
              </a:p>
            </p:txBody>
          </p:sp>
        </p:grpSp>
        <p:grpSp>
          <p:nvGrpSpPr>
            <p:cNvPr id="14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依据：国内外护理指南和专家建议，确保制度的先进性和实用性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参考世界卫生组织（WHO）等权威机构的指南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借鉴国内外新冠肺炎护理的实践经验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结合本地疫情和医疗机构的实际条件</a:t>
                </a:r>
                <a:endParaRPr/>
              </a:p>
            </p:txBody>
          </p:sp>
        </p:grpSp>
        <p:grpSp>
          <p:nvGrpSpPr>
            <p:cNvPr id="14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过程：多方参与，共同制定，确保制度的全面性和可行性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护理专家、医生、患者等多方参与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经过充分的讨论和修订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定期评估和调整，以适应疫情变化和临床需求</a:t>
                </a:r>
                <a:endParaRPr/>
              </a:p>
            </p:txBody>
          </p: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新冠肺炎护理制度的制定原则与依据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内容：全面覆盖护理工作的各个环节，确保制度的完整性和可操作性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护理组织与管理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护理流程与标准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护理质量监控与改进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护理人员培训与考核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要求：明确、具体、可衡量，确保制度的执行性和有效性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各项要求明确，无歧义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各项要求具体，可操作性强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各项要求可衡量，便于评价和反馈</a:t>
                </a:r>
                <a:endParaRPr/>
              </a:p>
            </p:txBody>
          </p:sp>
        </p:grpSp>
        <p:grpSp>
          <p:nvGrpSpPr>
            <p:cNvPr id="15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实施：逐级培训和指导，确保制度的落实和执行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对护理人员进行逐级培训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对护理工作进行指导和管理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定期检查和评估护理制度的执行情况</a:t>
                </a:r>
                <a:endParaRPr/>
              </a:p>
            </p:txBody>
          </p:sp>
        </p:grpSp>
      </p:grpSp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新冠肺炎护理制度的内容与要求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实施：全员参与，严格执行，确保制度的落地生效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护理人员全面了解并遵守制度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护理管理人员加强监督和管理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医疗机构保障制度实施的资源和支持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监督：多方参与，形成合力，确保制度的持续改进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护理管理部门加强日常监督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医生、患者等各方参与评价和反馈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定期对制度进行评估和调整，适应疫情变化和临床需求</a:t>
                </a:r>
                <a:endParaRPr/>
              </a:p>
            </p:txBody>
          </p:sp>
          <p:pic>
            <p:nvPicPr>
              <p:cNvPr id="1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改进：发现问题，及时改进，确保制度的不断优化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对护理工作中的问题进行及时发现和整改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借鉴国内外先进的护理经验和做法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持续改进护理制度，提高护理质量</a:t>
                </a:r>
                <a:endParaRPr/>
              </a:p>
            </p:txBody>
          </p:sp>
          <p:pic>
            <p:nvPicPr>
              <p:cNvPr id="1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新冠肺炎护理制度的实施与监督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新冠肺炎护理流程的优化与实施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设计：以患者为中心，注重流程优化，确保护理工作的效率和效果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结合新冠肺炎的特点和临床实践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遵循护理伦理和法律法规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充分考虑患者的个体差异和需求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规划：全面覆盖护理工作的各个环节，确保流程的完整性和可操作性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护理评估与分级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护理效果评价与反馈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实施：逐级培训和指导，确保流程的落实和执行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对护理人员进行逐级培训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对护理工作进行指导和管理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定期检查和评估护理流程的执行情况</a:t>
                </a:r>
                <a:endParaRPr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新冠肺炎护理流程的设计与规划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执行：全员参与，严格执行，确保流程的落地生效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护理人员全面了解并遵守流程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护理管理人员加强监督和管理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医疗机构保障流程实施的资源和支持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监控：多方参与，形成合力，确保流程的持续改进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护理管理部门加强日常监控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医生、患者等各方参与评价和反馈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定期对流程进行评估和调整，适应疫情变化和临床需求</a:t>
                </a:r>
                <a:endParaRPr/>
              </a:p>
            </p:txBody>
          </p:sp>
          <p:pic>
            <p:nvPicPr>
              <p:cNvPr id="2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改进：发现问题，及时改进，确保流程的不断优化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对护理工作中的问题进行及时发现和整改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借鉴国内外先进的护理经验和做法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持续改进护理流程，提高护理质量</a:t>
                </a:r>
                <a:endParaRPr/>
              </a:p>
            </p:txBody>
          </p:sp>
          <p:pic>
            <p:nvPicPr>
              <p:cNvPr id="2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新冠肺炎护理流程的执行与监控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评估：定期进行，全面评价，确保流程的有效性和适应性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设定评估标准和周期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多方参与评估，包括护理人员、医生、患者等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对评估结果进行分析和反馈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改进：针对问题，持续改进，确保流程的不断优化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对评估中发现的问题进行分析和整改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借鉴国内外先进的护理经验和做法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持续改进护理流程，提高护理质量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创新：鼓励创新，提升水平，确保流程的先进性和实用性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鼓励护理人员创新护理方法和手段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定期对护理流程进行审查和更新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保持护理流程的先进性和实用性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新冠肺炎护理流程的评估与改进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新冠肺炎患者的护理措施与技巧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评估：全面、动态、个性化，确保评估结果的准确性和针对性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评估患者的病情、生活自理能力、心理状况等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动态监测患者的病情变化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个性化评估患者的护理需求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分级：根据病情，合理分级，确保护理资源的合理分配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参考国内外护理分级标准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结合医疗机构的实际条件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根据患者的病情和护理需求进行分级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护理：个性化护理，按需施策，确保护理工作的有效性和满意度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根据患者的病情变化调整护理措施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关注患者的心理需求，提供心理支持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新冠肺炎患者的病情评估与分级护理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https://d.book118.com/768143065025006042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新冠肺炎护理制度与流程指引要点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2024-09-21T05:11:01.135</cp:lastPrinted>
  <dcterms:created xsi:type="dcterms:W3CDTF">2024-09-20T21:11:01Z</dcterms:created>
  <dcterms:modified xsi:type="dcterms:W3CDTF">2024-09-20T21:11:03Z</dcterms:modified>
</cp:coreProperties>
</file>