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5C56-5581-4218-845D-0BC15B3D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CE96-6640-4B86-A150-4F56DF9B7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6580C-01AC-4627-8844-646654F4D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DDE41-73F7-4070-AE57-7007E2BF2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B013E-D889-49C9-9299-6EB5D099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3A892-407D-4CFB-8FDD-F6EBA73A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17EBD-A48C-45E7-ADFC-0B133CD5A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B65BE-DD71-4F39-9F43-990443DCF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A88E2-C520-4D77-895F-C1B1FAC1E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4BEAF-F0B4-4162-86D6-CD3FB74D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6143-CA49-4367-80B0-D4F3699CF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3073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管道固定方法PPT讲解\n## 1.护理管道固定的重要性及基本原则\n### 1.1护理管道固定在临床护理中的意义\n### 1.2护理管道固定基本原则与要求\n### 1.3护理管道固定不当的危害及预防\n## 2.常见护理管道固定方法及其优缺点\n### 2.1胶带固定法及其优缺点\n### 2.2纱布固定法及其优缺点\n### 2.3弹力绷带固定法及其优缺点\n## 3.护理管道固定技巧与注意事项\n### 3.1护理管道固定技巧与操作流程\n### 3.2护理管道固定过程中的注意事项\n### 3.3护理管道固定后的观察与调整\n## 4.护理管道固定材料的选择与使用\n### 4.1护理管道固定材料的基本要求\n### 4.2常见护理管道固定材料的使用方法与注意事项\n### 4.3护理管道固定材料的清洁与消毒\n## 5.护理管道固定效果的评估与持续改进\n### 5.1护理管道固定效果的评估方法\n### 5.2护理管道固定问题的识别与改进\n### 5.3护理管道固定最佳实践的建立与推广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护理管道固定方法PPT讲解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护理管道固定的重要性及基本原则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保持管道通畅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避免管道移位、滑脱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减少细菌侵入途径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pic>
            <p:nvPicPr>
              <p:cNvPr id="1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避免管道损伤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防止出血、血肿等并发症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/>
              </a:p>
            </p:txBody>
          </p:sp>
          <p:pic>
            <p:nvPicPr>
              <p:cNvPr id="1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护理管道固定在临床护理中的意义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稳定性原则</a:t>
                </a:r>
                <a:endParaRPr/>
              </a:p>
            </p:txBody>
          </p:sp>
          <p:sp>
            <p:nvSpPr>
              <p:cNvPr id="1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确保管道与皮肤紧密贴合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避免过度牵拉</a:t>
                </a:r>
                <a:endParaRPr/>
              </a:p>
            </p:txBody>
          </p:sp>
        </p:grpSp>
        <p:grpSp>
          <p:nvGrpSpPr>
            <p:cNvPr id="1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舒适性原则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选择合适的固定材料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减少对皮肤的刺激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便于患者活动</a:t>
                </a:r>
                <a:endParaRPr/>
              </a:p>
            </p:txBody>
          </p:sp>
        </p:grpSp>
        <p:grpSp>
          <p:nvGrpSpPr>
            <p:cNvPr id="2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</a:t>
                </a:r>
                <a:endParaRPr/>
              </a:p>
            </p:txBody>
          </p:sp>
          <p:sp>
            <p:nvSpPr>
              <p:cNvPr id="2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定期检查管道固定情况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及时处理潜在问题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护理管道固定基本原则与要求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管道移位、滑脱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提高护理人员固定技能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选择合适的固定方法和材料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定期检查与调整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护理管道固定不当的危害及预防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常见护理管道固定方法及其优缺点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胶带固定法及其优缺点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适合短期固定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粘性减弱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不适合潮湿环境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可能引起皮肤过敏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透气性好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减少皮肤刺激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适用于长期固定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操作较繁琐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需要定期更换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纱布固定法及其优缺点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弹力绷带固定法及其优缺点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可以根据需要进行调节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操作相对复杂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不适合过度肥胖患者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护理管道固定技巧与注意事项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15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确保管道与皮肤紧密贴合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避免过度牵拉</a:t>
                </a:r>
                <a:endParaRPr/>
              </a:p>
            </p:txBody>
          </p:sp>
        </p:grpSp>
        <p:grpSp>
          <p:nvGrpSpPr>
            <p:cNvPr id="18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选择合适的固定材料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检查固定效果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定期调整与更换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护理管道固定技巧与操作流程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https://d.book118.com/768143073126006037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护理管道固定方法PPT讲解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2024-09-17T21:17:08.177</cp:lastPrinted>
  <dcterms:created xsi:type="dcterms:W3CDTF">2024-09-17T13:17:08Z</dcterms:created>
  <dcterms:modified xsi:type="dcterms:W3CDTF">2024-09-17T13:17:10Z</dcterms:modified>
</cp:coreProperties>
</file>