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7508A3-442F-4876-B121-D880AA3C19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5D2F94-EA43-4BE5-A6CD-FE578F467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48433D-D4F1-4701-95DF-99BEBF8B3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832C7B-C66F-4E8F-9ABB-F75DCCF0A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936847-F60C-42C7-9F2C-29070C5E68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8E1DC0-3395-4AC2-9597-BAF9F0556E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1332BF-1D09-4927-947C-2BD230E1FC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0BC62-278D-4801-BBBA-602591198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49306-D7BE-4799-8412-A55350373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C29DA7-BA96-4BB0-925C-112B974EC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6BCD3-1538-4F55-90B2-EF17AED28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000340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特殊工种作业人员安全管理制度与品质管理的协调</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特殊工种作业人员安全管理制度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品质管理在特殊工种作业中的应用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安全管理制度与品质管理的协调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019" b="301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随着工业生产的复杂化，特殊工种作业人员的安全问题越来越受到关注。</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特殊工种作业涉及高风险、高技能要求，需要严格的安全管理制度和品质管理措施。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083" r="1908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625" r="146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保障特殊工种作业人员的生命安全和身体健康。</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提高工业生产效率和产品质量，降低生产成本。</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促进企业可持续发展和社会和谐稳定。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特殊工种作业人员安全管理制度</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该制度规定了特殊工种作业人员的资格要求、培训要求、安全操作规程以及应急处理等方面的内容。</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制度要求特殊工种作业人员必须经过专业培训，掌握安全操作技能，严格遵守安全操作规程，确保作业安全。</a:t>
            </a:r>
          </a:p>
        </p:txBody>
      </p:sp>
      <p:pic>
        <p:nvPicPr>
          <p:cNvPr id="7" name="Picture 7"/>
          <p:cNvPicPr>
            <a:picLocks noChangeAspect="1"/>
          </p:cNvPicPr>
          <p:nvPr/>
        </p:nvPicPr>
        <p:blipFill>
          <a:blip r:embed="rId2"/>
          <a:srcRect l="1036" r="103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514" b="2251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特殊工种作业人员安全管理制度是为了确保特殊工种作业人员的安全和健康，防止事故发生而制定的。</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安全操作规程是为了规范特殊工种作业人员的操作行为，预防事故发生而制定的。</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规程规定了每个特殊工种作业人员的操作步骤、安全注意事项、应急处理等方面的内容。</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作业人员必须严格遵守安全操作规程，不得擅自更改操作步骤或违反安全规定。</a:t>
              </a:r>
            </a:p>
          </p:txBody>
        </p:sp>
      </p:grpSp>
      <p:pic>
        <p:nvPicPr>
          <p:cNvPr id="14" name="Picture 14"/>
          <p:cNvPicPr>
            <a:picLocks noChangeAspect="1"/>
          </p:cNvPicPr>
          <p:nvPr/>
        </p:nvPicPr>
        <p:blipFill>
          <a:blip r:embed="rId2"/>
          <a:srcRect t="7750" b="7750"/>
          <a:stretch>
            <a:fillRect/>
          </a:stretch>
        </p:blipFill>
        <p:spPr>
          <a:xfrm>
            <a:off x="6603343" y="1773671"/>
            <a:ext cx="4619078" cy="4619078"/>
          </a:xfrm>
          <a:prstGeom prst="ellipse">
            <a:avLst/>
          </a:prstGeom>
        </p:spPr>
      </p:pic>
      <p:pic>
        <p:nvPicPr>
          <p:cNvPr id="15" name="Picture 15"/>
          <p:cNvPicPr>
            <a:picLocks noChangeAspect="1"/>
          </p:cNvPicPr>
          <p:nvPr/>
        </p:nvPicPr>
        <p:blipFill>
          <a:blip r:embed="rId3"/>
          <a:srcRect t="12500" b="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安全培训与教育是为了提高特殊工种作业人员的安全意识和操作技能而进行的。</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培训内容包括安全基础知识、操作技能、应急处理等方面的内容。</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教育形式可以采取集中培训、现场教学、在线学习等多种形式，确保作业人员全面掌握安全知识和技能。</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7042" r="1704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54" r="1935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安全培训与教育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品质管理在特殊工种作业中的应用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482" r="1248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品质管理是指在产品或服务的设计、生产、销售等全过程中，对质量进行控制、改进和提升的管理活动。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品质管理强调预防和持续改进，通过制定和实施品质管理计划，确保产品或服务的质量符合客户需求和法律法规要求。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品质管理概念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https://d.book118.com/775000340022011121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2024-09-23T23:10:38.976</cp:lastPrinted>
  <dcterms:created xsi:type="dcterms:W3CDTF">2024-09-23T15:10:38Z</dcterms:created>
  <dcterms:modified xsi:type="dcterms:W3CDTF">2024-09-23T15:10:40Z</dcterms:modified>
</cp:coreProperties>
</file>