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474B24-6C3D-4B00-B9E0-1156FF996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9C9A23-9045-439F-87C1-F48DC26B85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3922C8-80AF-40B3-9302-85640E639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2C4AC3-EFCD-493E-A907-7D4B561A8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4EEDF5-033A-4025-B9F9-54E6F3718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54CE67-439F-42C9-8462-317C79F18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5B10B4-CEF5-4CBE-8614-B066DCBBC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EABE88-4A75-40D3-B234-71FA7B2876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7FE11C-118E-4199-AB24-6126F5864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ED524B-F277-410A-949A-69DD5C39E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E4ABED-9117-4EA3-8BF9-2FCF3BA5DF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001203142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2024年金融行业的全面改革与转型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1004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金融行业现状及挑战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全面改革策略与措施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数字化转型与科技创新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绿色金融与可持续发展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国际合作与开放金融市场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全球经济格局变化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随着全球经济的不断发展，金融行业面临着日益复杂的挑战和机遇。2024年金融行业的全面改革与转型，旨在适应全球经济格局的新变化，提升金融行业的竞争力和服务水平。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近年来，大数据、人工智能、区块链等技术的快速发展为金融行业带来了巨大的变革空间。全面改革与转型将充分利用这些先进技术，推动金融行业的创新发展。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客户需求变化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随着客户需求的日益多样化和个性化，传统金融服务模式已难以满足客户需求。全面改革与转型将更加注重客户体验和服务质量，提升客户满意度和忠诚度。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83" b="125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本报告旨在分析2024年金融行业全面改革与转型的背景、意义、目标、措施及挑战，为相关决策提供参考和建议。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本报告将涵盖银行业、证券业、保险业等金融子行业的改革与转型情况，重点关注技术创新、业务模式、监管政策等方面的变化。同时，本报告还将涉及国际金融合作与竞争对金融行业改革与转型的影响。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金融行业现状及挑战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531" r="1953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金融市场国际化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全球金融市场之间的联系日益紧密，跨境金融活动不断增加。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金融服务普及化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随着互联网技术的发展，金融服务已经渗透到人们生活的方方面面，包括支付、理财、贷款等。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金融科技崛起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大数据、人工智能等技术在金融领域的应用日益广泛，为金融行业提供了更高效、更便捷的服务。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金融行业现状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金融风险防范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随着金融市场的不断发展，金融风险也在不断累积，如何有效防范和化解金融风险成为金融行业面临的重要挑战。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金融科技监管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金融科技的发展给金融监管带来了新的挑战，如何制定和执行有效的监管政策，确保金融市场的稳定和公平成为亟待解决的问题。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国际金融合作与竞争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随着全球金融市场的不断融合，国际金融合作与竞争日益激烈，如何提升我国金融业的国际竞争力成为重要议题。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667" r="15667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数字化与智能化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未来金融行业将继续向数字化和智能化方向发展，提高服务效率和客户体验。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绿色金融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随着全球对环境保护的重视度不断提高，绿色金融将成为未来金融行业的重要发展方向。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普惠金融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普惠金融的发展将有助于缩小金融服务的差距，提高金融服务的普及率和可得性。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全面改革策略与措施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建立统一金融监管框架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通过合并、重组现有监管机构，形成统一、高效的金融监管体系，减少监管套利和空白。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强化宏观审慎管理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加强对系统性风险的识别和防范，提升金融监管的宏观审慎水平。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推动监管科技应用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利用大数据、人工智能等先进技术，提高金融监管的效率和准确性。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金融监管体制改革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促进中小金融机构健康发展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加大对中小金融机构的支持力度，提高其服务实体经济的能力。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引导金融机构数字化转型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鼓励金融机构运用先进技术，提升金融服务的质量和效率。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推进国有金融机构改革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完善国有金融资本管理体制，推动国有金融机构聚焦主业、回归本源。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金融机构改革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667" r="12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推动股票、债券、期货等金融市场协调发展，形成多层次、广覆盖的金融市场体系。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完善金融市场体系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提升交易、清算、结算等金融市场基础设施的效率和安全性。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加强金融市场基础设施建设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稳步扩大金融市场准入，提升我国金融市场的国际竞争力。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推动金融市场对外开放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金融市场改革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数字化转型与科技创新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制定全面的数字化转型规划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明确数字化转型的目标、路径和时间表，以及所需的资源投入和预期的回报。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2708" b="12708"/>
          <a:stretch>
            <a:fillRect/>
          </a:stretch>
        </p:blipFill>
        <p:spPr>
          <a:xfrm>
            <a:off x="-344549" y="2654722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构建适应数字化转型的组织架构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调整组织架构，使其更适应数字化转型的需求，包括跨部门的协作、项目管理等方面。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培养和引进具备数字化技能的人才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通过培训和招聘等方式，增加具备数字化技能的人才储备，满足数字化转型对人才的需求。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数字化转型战略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https://d.book118.com/775001203142011103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2024-09-12T20:42:12.399</cp:lastPrinted>
  <dcterms:created xsi:type="dcterms:W3CDTF">2024-09-12T12:42:12Z</dcterms:created>
  <dcterms:modified xsi:type="dcterms:W3CDTF">2024-09-12T12:42:14Z</dcterms:modified>
</cp:coreProperties>
</file>