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2AAA9-3E3A-44DC-8227-D66D8660A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DFEFDE-A6EC-44B2-8617-30651F6A4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E17EE3-8D62-46A9-AEAF-6E837CCAE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587DE1-638D-47BE-99FD-EF0640BFC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F23342-5DF4-47CC-8C73-BC3DBE0E82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F4EDF2-8B82-4A74-AEBD-AD8E717254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D583DF-4596-445A-91C9-43C45F41DA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8F7CCD-90E7-4F61-B8B1-3EA8E69DA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6C9410-2DC0-4D9B-9188-728304896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A82B2-2BC7-4FE2-A379-0D028B884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CF80A-A255-41E6-A05C-5E461B7DD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01312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护理理论模式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护理理论模式概述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自理理论模式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奥瑞姆的自理理论模式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罗伊的适应模式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纽曼的系统模式</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护理理论模式概述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护理理论模式是一种系统化的框架，用于描述护理实践中的概念、原则和理论，以指导护理实践和护理研究。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护理理论模式具有系统性、概括性和指导性，能够为护理实践提供清晰的理论基础和框架，帮助护理人员更好地理解护理实践的本质和规律。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29" b="72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240" b="1824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护理理论模式的重要性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指导护理实践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护理理论模式能够为护理实践提供指导和框架，帮助护理人员更好地理解护理实践的本质和规律，提高护理质量和效率。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促进护理研究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护理理论模式能够为护理研究提供理论基础和研究框架，促进护理学科的发展和进步。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提高护理教育质量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护理理论模式能够为护理教育提供教学框架和内容，帮助培养具备扎实理论基础和实践能力的护理人才。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10" r="1001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强调个体自我照顾的需要和自我照顾能力在维护、恢复和促进健康中的重要性。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Orem自理模式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Neuman系统模式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Roy适应模式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King达标理论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强调个体与环境之间的相互作用和相互影响，将人视为一个开放的动态系统。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关注个体适应环境的过程，强调人的适应性反应和应对机制在保持平衡中的作用。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强调目标设定和实现目标的过程，关注个体与环境之间的互动和相互影响。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常见的护理理论模式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自理理论模式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自理理论模式是一种护理理论，它强调个体在自我照顾和健康管理中的主导作用。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自理理论模式强调个体具有自我照顾和自我管理的潜能，通过评估个体的自理能力和需求，制定个性化的护理计划，以促进个体自我照顾能力的提升和健康状况的改善。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通过评估个体的年龄、身体状况、认知能力、生活环境等因素，了解其自理能力和需求。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评估个体自理能力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根据评估结果，制定个性化的护理计划，包括日常生活照顾、饮食管理、运动锻炼、疾病预防等方面的指导。</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制定个性化护理计划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为个体提供必要的护理服务，如协助日常生活照顾、指导健康饮食和运动等，以帮助个体实现自我照顾和健康管理。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提供护理服务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定期监测个体的健康状况和自理能力变化，及时调整护理计划，确保个体获得最佳的护理效果。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监测与评估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自理理论模式的应用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自理理论模式强调个体自我照顾和自我管理的潜能，有助于提高个体的自我照顾能力和健康水平。同时，该模式注重个性化护理，能够满足不同个体的不同需求。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局限性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理理论模式需要个体具备一定的自我照顾能力和认知能力，对于一些身体或认知方面存在障碍的个体可能不太适用。此外，该模式需要投入较多的时间和精力进行评估和指导，对护理人员的专业能力和责任心要求较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自理理论模式的优势与局限性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奥瑞姆的自理理论模式</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 b="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奥瑞姆的自理理论模式是由美国护理学家奥瑞姆提出的一种护理理论，该理论强调个体自理能力的发挥和自我照顾的重要性。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奥瑞姆认为自理是人类的本能需求，个体需要不断地进行自我照顾以满足基本需求，如饮食、排泄、清洁等。同时，奥瑞姆认为自理能力受到个体自身条件和环境因素的影响，不同个体的自理能力存在差异。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https://d.book118.com/775001312020011121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2024-09-23T21:42:40.010</cp:lastPrinted>
  <dcterms:created xsi:type="dcterms:W3CDTF">2024-09-23T13:42:40Z</dcterms:created>
  <dcterms:modified xsi:type="dcterms:W3CDTF">2024-09-23T13:42:42Z</dcterms:modified>
</cp:coreProperties>
</file>