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3519F-338B-4533-AD90-5FA15E38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2E77A-0BCF-426F-AFD1-03F7B941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B09C6-FF35-4AE4-956D-1E738583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C733D-C431-4E4D-B592-E2100619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C5A32-5099-4868-A9B1-009F5041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DD6FE-57EC-452A-8E3B-C85AA8B89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73A3A-89D5-4C2E-A5B6-AA6BE9BC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F44E6-ED0F-4145-979A-36E7AD20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B1964-F0DC-49AD-9BE6-4186BE89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487D-910E-4184-AB8E-BF41C08A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B2583-175D-4C47-9B41-5AD41D93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02204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幼儿园员工关怀与沟通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员工关怀理念与重要性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团队建设与文化培育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员工关怀理念与重要性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员工关怀是指企业通过对员工工作、生活、心理等方面的关注和照顾，提高员工的工作满意度和忠诚度，从而促进企业整体发展的过程。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员工关怀是企业管理的重要组成部分，它不仅能够提高员工的工作积极性和效率，还能够增强员工的归属感和忠诚度，为企业创造更大的价值。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员工关怀定义及意义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营造良好工作氛围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建立和谐的人际关系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通过加强员工之间的沟通和交流，促进彼此之间的了解和信任，建立和谐的人际关系，营造积极向上的工作氛围。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提供舒适的工作环境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为员工提供一个舒适、安全、整洁的工作环境，让员工在愉悦的环境中工作，提高工作效率和满意度。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通过提供心理咨询、心理辅导等服务，关注员工的心理健康状况，帮助员工缓解工作压力和负面情绪，保持积极向上的心态。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根据员工的工作表现和贡献，给予合理的薪酬和福利待遇，激发员工的工作积极性和创造力。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提高薪酬福利水平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为员工提供职业发展规划和晋升机会，让员工看到自己在企业中的未来和发展空间，从而更加积极地投入工作。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提供职业发展机会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通过定期的员工培训和教育活动，提高员工的专业技能和综合素质，增强员工的自信心和竞争力。同时，也能够让员工感受到企业对他们的重视和关爱。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在沟通前明确目的和预期结果，确保沟通有针对性。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选择合适时机和场合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根据沟通内容选择合适的时机和场合，避免在情绪不稳定或紧急情况下进行沟通。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与员工建立信任、尊重的关系，为有效沟通打下基础。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积极倾听员工的心声，给予回应和反馈，让员工感受到被重视和理解。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42" r="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关注员工的非语言信号，如面部表情、肢体语言等，以更全面地理解员工的情感和需求。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倾听与表达艺术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57" r="13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54" r="123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在处理冲突和分歧时保持冷静和理性，避免情绪化的反应。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寻找双方都能接受的共同点或妥协方案，以达成共识。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尊重员工的差异和不同观点，鼓励开放、包容的讨论氛围。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在必要时寻求第三方的协助，如上级领导或专业人士，以更公正、客观地解决冲突和分歧。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寻求第三方协助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处理冲突和分歧策略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员工渴望得到尊重和认可，需要感受到自己在幼儿园中的重要性和价值。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尊重与认可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员工期望工作环境安全稳定，避免不必要的变动和不确定性。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员工希望获得职业发展的机会，提升自己的能力和技能。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发展与成长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了解员工心理需求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幼儿园可以设立心理咨询室，为员工提供专业的心理咨询和辅导服务。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设立心理咨询室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定期对心理辅导员进行培训，提高他们的专业素养和辅导能力。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培训心理辅导员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为员工建立心理档案，及时了解员工的心理状况和需求，提供个性化的心理支持。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建立员工心理档案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提供心理支持辅导服务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https://d.book118.com/775002204133011041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2024-09-02T00:44:35.799</cp:lastPrinted>
  <dcterms:created xsi:type="dcterms:W3CDTF">2024-09-01T16:44:35Z</dcterms:created>
  <dcterms:modified xsi:type="dcterms:W3CDTF">2024-09-01T16:44:38Z</dcterms:modified>
</cp:coreProperties>
</file>