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2C74F-AD64-42F9-962F-1B2D1CE59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DA861-D732-4B1E-A752-D869AD64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02A22-FB6C-47CF-997C-0341F1E5A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BD22B-2DF8-4E23-8348-3F3205318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D39B5-5FC7-444F-9A19-93AC6759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33BB0-7A80-45DB-A730-81ECC026C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6E727-AA11-4E8C-860D-7A823CB02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08845-418B-4A96-A9E7-0FA23E71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AA0B3-2244-48DE-B130-F8BD34F7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2ED66-D8A2-4BBC-A12C-1DAF4A7B4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E22CE-6E09-4099-93BB-70D25F07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03202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新生儿ppt课件下载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新生儿安全与健康保障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新生儿家庭教育与亲子互动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00" r="18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342" b="123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新生儿体温调节能力较弱，需要注意保暖。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新生儿呼吸频率较快，需要注意观察呼吸情况。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新生儿的皮肤娇嫩，需要注意清洁和护理。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新生儿的免疫系统尚未完全发育，容易感染疾病。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880" r="1588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新生儿需要母乳喂养，母乳能够提供充足的营养和免疫物质。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如果需要人工喂养，应选择适合新生儿的配方奶，注意奶量和喂养时间。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新生儿的饮食应该清淡、易消化，避免过度油腻和刺激性食物。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喂养时应该注意卫生和安全，避免污染和意外伤害。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新生儿喂养与饮食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新生儿的衣物应该柔软舒适，避免过紧和过小。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注意观察新生儿的睡眠和清醒状态，合理安排睡眠时间。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定期给新生儿洗澡和更换尿布，保持皮肤清洁和干燥。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定期进行体检和疫苗接种，预防疾病和感染。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最常见的疾病之一，通常在出生后2-3天出现，一周左右消退。轻度黄疸可自行消退，但重度黄疸可能影响宝宝的神经系统发育，导致核黄疸。预防新生儿黄疸的主要方法是早期喂养和促进排便，以增加胆红素的排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新生儿肺炎是由于新生儿免疫力低下，感染病原体引起的肺部炎症。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新生儿期常见的感染性疾病之一，可由不同的病原体引起，如细菌、病毒、支原体等。新生儿肺炎的症状包括发热、咳嗽、气促、呼吸困难等，严重时可导致呼吸衰竭和心力衰竭。预防新生儿肺炎的关键是加强护理和喂养，避免接触感染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新生儿腹泻是由于喂养不当、感染或过敏等原因引起的消化道综合征。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新生儿腹泻是新生儿期常见的消化系统疾病之一，症状包括大便次数增多、大便稀薄、水样便等。新生儿腹泻可能导致脱水、电解质紊乱和营养不良。预防新生儿腹泻的关键是合理喂养、注意卫生和避免感染。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新生儿湿疹是一种常见的皮肤病，表现为皮肤上的红色丘疹、水泡、糜烂和渗出。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湿疹通常在出生后一周左右出现，主要分布在面部、头部、四肢和躯干等部位。新生儿湿疹可能是由于过敏、环境因素和遗传因素引起的。治疗新生儿湿疹的方法包括保持皮肤清洁干燥、使用温和的护肤品和避免过敏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新生儿湿疹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新生儿疫苗接种及注意事项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乙肝疫苗：出生时、1个月、6个月。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卡介苗：出生时。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脊灰疫苗：2个月、3个月、4个月。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白百破疫苗：3个月、4个月、5个月。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A群流脑疫苗：6个月、9个月。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麻疹疫苗：8个月、18个月。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新生儿疫苗种类及接种时间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https://d.book118.com/775003202004011110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2024-09-15T01:40:10.115</cp:lastPrinted>
  <dcterms:created xsi:type="dcterms:W3CDTF">2024-09-14T17:40:10Z</dcterms:created>
  <dcterms:modified xsi:type="dcterms:W3CDTF">2024-09-14T17:40:12Z</dcterms:modified>
</cp:coreProperties>
</file>