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7653E-40FC-4C93-AA6C-E3DA01EB4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FCBFA-F181-4D43-825B-9C2B86A5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D2516-D8D9-44FC-AEA7-7E792FDD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90AD-C1AF-4E08-A751-A6FBE328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4CC10-54B3-4C8C-98CB-3BF29CA3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055A58-F4DA-4C94-99E1-97B42938D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840790-6F19-4BCD-8324-BDAEB6689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1E238-A53C-44A0-9EFE-849ACDEB2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DCA60-94F4-4811-B605-B61241B5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4CEBF-C6D9-4185-B37A-6B043D03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89031-72D0-4035-BB9F-B4D0E3CF7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0100413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微积分应用基础导数的应用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导数概念及基本运算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导数在函数性质研究中的应用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导数在优化问题中的应用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导数在物理和工程领域的应用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微分方程初步及其解法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微分方程在实际问题中的应用举例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导数概念及基本运算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设函数$y = f(x)$在点$x_0$的某个邻域内有定义，当自变量$x$在$x_0$处有增量$Delta x$，$(x_0 + Delta x)$也在该邻域内时，相应地函数取得增量$Delta y = f(x_0 + Delta x) - f(x_0)$；如果$Delta y$与$Delta x$之比当$Delta x to 0$时极限存在，则称函数$y = f(x)$在点$x_0$处可导，并称这个极限为函数$y = f(x)$在点$x_0$处的导数，记作$f'(x_0)$。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函数$y = f(x)$在点$x_0$处的导数$f'(x_0)$在几何上表示曲线$y = f(x)$在点$(x_0, f(x_0))$处的切线的斜率。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导数定义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导数定义与几何意义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三角函数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$(sin x)' = cos x, (cos x)' = -sin x, (tan x)' = sec^2 x$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$(ln x)' = frac{1}{x}$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$(e^x)' = e^x$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常数函数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$(C)' = 0$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幂函数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$(x^n)' = nx^{n-1}$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常见函数导数公式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如果函数$u = g(x)$在点$x$可导，而函数$y = f(u)$在点$u = g(x)$可导，那么复合函数$y = f[g(x)]$在点$x$也可导，且其导数为$frac{dy}{dx} = frac{dy}{du} cdot frac{du}{dx}$或$frac{dy}{dx} = f'(u) cdot g'(x)$。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复合函数求导法则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对于隐函数$F(x, y) = 0$，可以对其两边同时关于$x$求导，得到$frac{d}{dx}F(x, y) = 0$，然后通过解这个方程得到$frac{dy}{dx}$。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隐函数求导法则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复合函数与隐函数求导法则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高阶导数计算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如果函数$y = f(x)$的导数$y' = f'(x)$仍然是可导的，那么称$f'(x)$的导数为函数$y = f(x)$的二阶导数，记作$y'' = f''(x)$或$frac{d^2y}{dx^2}$。类似地，可以定义三阶导数、四阶导数等，统称为高阶导数。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高阶导数的计算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对于常见的基本初等函数，可以直接套用其高阶导数公式进行计算。对于复合函数和隐函数的高阶导数，可以通过多次应用复合函数和隐函数的求导法则进行计算。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导数在函数性质研究中的应用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单调性判断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通过求导判断函数的单调性，若在某区间内导数大于0，则函数在该区间内单调递增；若导数小于0，则函数在该区间内单调递减。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极值判断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通过求导找到函数的驻点，即导数为0的点。进一步判断驻点左右的导数变化，若左正右负则为极大值点，左负右正则为极小值点。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单调性与极值判断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凹凸性与拐点分析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通过求二阶导数判断函数的凹凸性。若在某区间内二阶导数大于0，则函数在该区间内凹；若二阶导数小于0，则函数在该区间内凸。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凹凸性判断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拐点是函数凹凸性发生改变的点。通过求解二阶导数为0的点，并结合三阶导数测试来判断拐点的存在。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拐点分析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通过分析函数在自变量趋向无穷大或无穷小时的极限行为，可以确定函数的渐近线。水平渐近线对应于函数值的极限，垂直渐近线对应于函数在某点的无定义或无穷大行为。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结合函数的单调性、极值、凹凸性和拐点等性质，可以大致描绘出函数的图像。同时，利用渐近线的信息可以进一步完善图像的描述。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渐近线判断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函数图像描绘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渐近线与函数图像描绘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导数在优化问题中的应用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一阶导数测试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最大值最小值问题求解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通过求解函数的一阶导数并令其等于零，找到可能的极值点。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二阶导数测试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利用二阶导数的符号判断极值点的性质（最大值、最小值或鞍点）。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引入拉格朗日乘数法，将约束条件融入目标函数，通过求解拉格朗日函数的极值点来找到最值。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约束条件下的最值问题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在给定起点和终点的情况下，寻找两点之间的最短或最快路径，如地图导航中的路线规划。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在有限资源的条件下，通过优化分配方案以实现最大化效益或最小化成本，如物流运输中的货物分配问题。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在给定时间限制内，合理安排各项活动的时间以最大化效率或满足特定需求，如项目管理中的时间规划。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实际生活中优化问题举例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https://d.book118.com/775010041323011113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2024-09-20T17:05:52.567</cp:lastPrinted>
  <dcterms:created xsi:type="dcterms:W3CDTF">2024-09-20T09:05:52Z</dcterms:created>
  <dcterms:modified xsi:type="dcterms:W3CDTF">2024-09-20T09:05:54Z</dcterms:modified>
</cp:coreProperties>
</file>