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IEIOID+FDQTDK+ArialMT"/>
      <p:regular r:id="rId16"/>
    </p:embeddedFont>
    <p:embeddedFont>
      <p:font typeface="FHHPMH+MS-UIGothic"/>
      <p:regular r:id="rId17"/>
    </p:embeddedFont>
    <p:embeddedFont>
      <p:font typeface="GKWKFC+EVJDGH+MicrosoftYaHei-Bold"/>
      <p:regular r:id="rId18"/>
    </p:embeddedFont>
    <p:embeddedFont>
      <p:font typeface="LESAEK+FFQAHO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35C8D-B05B-46A1-AC66-8141DEEE7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F601B-1881-466F-B7C3-9739D84C4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83F12-12FF-4788-A9A6-946AFD06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15837-DA47-40D6-9205-87DD4AC5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39F911-67AC-494B-8A6E-F8888B0A0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89ECA-E872-49C2-A2D9-42D3E853B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7BC6B-B47D-4096-9826-7CB6F3F09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EE4A4-A30F-4923-A6BE-0B184AA98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0C53B-38E2-485A-80E6-8E31E55D6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A45DB-5A2D-43EE-A94F-7FFEE3C45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31024-DE62-465D-9FCC-E7879A3B9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142002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EIOID+FDQTDK+ArialMT"/>
                <a:cs typeface="IEIOID+FDQTD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柳永生平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439861" cy="24295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EIOID+FDQTDK+ArialMT"/>
                <a:cs typeface="IEIOID+FDQTD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歌妓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柳永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作的影响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EIOID+FDQTDK+ArialMT"/>
                <a:cs typeface="IEIOID+FDQTD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柳永作品中的歌妓形象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EIOID+FDQTDK+ArialMT"/>
                <a:cs typeface="IEIOID+FDQTD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歌妓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柳永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作心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的影响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EIOID+FDQTDK+ArialMT"/>
                <a:cs typeface="IEIOID+FDQTD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960E"/>
                </a:solidFill>
                <a:latin typeface="FHHPMH+MS-UIGothic"/>
                <a:cs typeface="FHHPMH+MS-UIGothic"/>
              </a:rPr>
              <a:t>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KWKFC+EVJDGH+MicrosoftYaHei-Bold"/>
                <a:cs typeface="GKWKFC+EVJDGH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柳永的生平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HHPMH+MS-UIGothic"/>
                <a:cs typeface="FHHPMH+MS-UIGothic"/>
              </a:rPr>
              <a:t>早年生活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HHPMH+MS-UIGothic"/>
                <a:cs typeface="FHHPMH+MS-UIGothic"/>
              </a:rPr>
              <a:t>流浪生活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柳永出生于一个官僚家庭，自幼受到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良好的教育，早年表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文学的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趣。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多次科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后，柳永开始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着流浪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生活，游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各地，与歌妓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交往密切，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经历对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他的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生了重要影响。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HHPMH+MS-UIGothic"/>
                <a:cs typeface="FHHPMH+MS-UIGothic"/>
              </a:rPr>
              <a:t>科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举</a:t>
            </a:r>
            <a:r>
              <a:rPr sz="2000" spc="25">
                <a:solidFill>
                  <a:srgbClr val="FFFDFD"/>
                </a:solidFill>
                <a:latin typeface="FHHPMH+MS-UIGothic"/>
                <a:cs typeface="FHHPMH+MS-UIGothic"/>
              </a:rPr>
              <a:t>之路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柳永曾多次参加科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，但未能成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功，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这对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他后来的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作心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态产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生了深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柳永的文学成就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KWKFC+EVJDGH+MicrosoftYaHei-Bold"/>
                <a:cs typeface="GKWKFC+EVJDG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KWKFC+EVJDGH+MicrosoftYaHei-Bold"/>
                <a:cs typeface="GKWKFC+EVJDG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KWKFC+EVJDGH+MicrosoftYaHei-Bold"/>
                <a:cs typeface="GKWKFC+EVJDG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FHHPMH+MS-UIGothic"/>
                <a:cs typeface="FHHPMH+MS-UIGothic"/>
              </a:rPr>
              <a:t>开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960E"/>
                </a:solidFill>
                <a:latin typeface="FHHPMH+MS-UIGothic"/>
                <a:cs typeface="FHHPMH+MS-UIGothic"/>
              </a:rPr>
              <a:t>慢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960E"/>
                </a:solidFill>
                <a:latin typeface="FHHPMH+MS-UIGothic"/>
                <a:cs typeface="FHHPMH+MS-UIGothic"/>
              </a:rPr>
              <a:t>言通俗易懂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题</a:t>
            </a:r>
            <a:r>
              <a:rPr sz="2000" spc="25">
                <a:solidFill>
                  <a:srgbClr val="FF960E"/>
                </a:solidFill>
                <a:latin typeface="FHHPMH+MS-UIGothic"/>
                <a:cs typeface="FHHPMH+MS-UIGothic"/>
              </a:rPr>
              <a:t>材广泛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KWKFC+EVJDGH+MicrosoftYaHei-Bold"/>
                <a:cs typeface="GKWKFC+EVJDGH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歌妓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柳永的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作灵感的影响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HHPMH+MS-UIGothic"/>
                <a:cs typeface="FHHPMH+MS-UIGothic"/>
              </a:rPr>
              <a:t>激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FF960E"/>
                </a:solidFill>
                <a:latin typeface="FHHPMH+MS-UIGothic"/>
                <a:cs typeface="FHHPMH+MS-UIGothic"/>
              </a:rPr>
              <a:t>情感表达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HHPMH+MS-UIGothic"/>
                <a:cs typeface="FHHPMH+MS-UIGothic"/>
              </a:rPr>
              <a:t>提供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2300" spc="23">
                <a:solidFill>
                  <a:srgbClr val="FF960E"/>
                </a:solidFill>
                <a:latin typeface="FHHPMH+MS-UIGothic"/>
                <a:cs typeface="FHHPMH+MS-UIGothic"/>
              </a:rPr>
              <a:t>作素材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HHPMH+MS-UIGothic"/>
                <a:cs typeface="FHHPMH+MS-UIGothic"/>
              </a:rPr>
              <a:t>拓展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2300" spc="23">
                <a:solidFill>
                  <a:srgbClr val="FF960E"/>
                </a:solidFill>
                <a:latin typeface="FHHPMH+MS-UIGothic"/>
                <a:cs typeface="FHHPMH+MS-UIGothic"/>
              </a:rPr>
              <a:t>作主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歌妓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柳永的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格的影响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HHPMH+MS-UIGothic"/>
                <a:cs typeface="FHHPMH+MS-UIGothic"/>
              </a:rPr>
              <a:t>清新自然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HHPMH+MS-UIGothic"/>
                <a:cs typeface="FHHPMH+MS-UIGothic"/>
              </a:rPr>
              <a:t>柔美婉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华丽</a:t>
            </a:r>
            <a:r>
              <a:rPr sz="2300" spc="25">
                <a:solidFill>
                  <a:srgbClr val="FF960E"/>
                </a:solidFill>
                <a:latin typeface="FHHPMH+MS-UIGothic"/>
                <a:cs typeface="FHHPMH+MS-UIGothic"/>
              </a:rPr>
              <a:t>繁复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歌妓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柳永的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作主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爱</a:t>
            </a:r>
            <a:r>
              <a:rPr sz="2000" spc="25">
                <a:solidFill>
                  <a:srgbClr val="FF960E"/>
                </a:solidFill>
                <a:latin typeface="FHHPMH+MS-UIGothic"/>
                <a:cs typeface="FHHPMH+MS-UIGothic"/>
              </a:rPr>
              <a:t>情主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FHHPMH+MS-UIGothic"/>
                <a:cs typeface="FHHPMH+MS-UIGothic"/>
              </a:rPr>
              <a:t>人生思考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艺术</a:t>
            </a:r>
            <a:r>
              <a:rPr sz="2000" spc="25">
                <a:solidFill>
                  <a:srgbClr val="FF960E"/>
                </a:solidFill>
                <a:latin typeface="FHHPMH+MS-UIGothic"/>
                <a:cs typeface="FHHPMH+MS-UIGothic"/>
              </a:rPr>
              <a:t>追求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歌妓的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和生活状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柳永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作中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情主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的重要来源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之一，使他的作品更加深入和真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歌妓的人生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和情感体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也影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响了柳永的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作主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，使他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生和社会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行了深入的思考和探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歌妓的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作才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也影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响了柳永的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作主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，使他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和追求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行了深入的思考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HPMH+MS-UIGothic"/>
                <a:cs typeface="FHHPMH+MS-UIGothic"/>
              </a:rPr>
              <a:t>和研究。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KWKFC+EVJDGH+MicrosoftYaHei-Bold"/>
                <a:cs typeface="GKWKFC+EVJDGH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HHPMH+MS-UIGothic"/>
                <a:cs typeface="FHHPMH+MS-UIGothic"/>
              </a:rPr>
              <a:t>柳永作品中的歌妓形象分析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柳永作品中的歌妓形象丰富多彩，既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柳永通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歌妓形象的刻画，反映了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社会的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土人情和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代背景。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7289" y="274992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有婉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柔美的，也有豪放不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羁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379333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些形象通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过细腻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的笔触和生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的描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72000" y="472223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，展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了歌妓的多面性格和独特魅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72000" y="506513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HPMH+MS-UIGothic"/>
                <a:cs typeface="FHHPMH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https://d.book118.com/775014200214011114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IEIOID+FDQTDK+ArialMT</vt:lpstr>
      <vt:lpstr>Times New Roman</vt:lpstr>
      <vt:lpstr>FHHPMH+MS-UIGothic</vt:lpstr>
      <vt:lpstr>SimSun</vt:lpstr>
      <vt:lpstr>GKWKFC+EVJDGH+MicrosoftYaHei-Bold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2024-09-21T17:59:42.113</cp:lastPrinted>
  <dcterms:created xsi:type="dcterms:W3CDTF">2024-09-21T09:59:42Z</dcterms:created>
  <dcterms:modified xsi:type="dcterms:W3CDTF">2024-09-21T09:59:43Z</dcterms:modified>
</cp:coreProperties>
</file>