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33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3205A-AFE4-4739-B415-CD9CC2F52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07044-E12D-4878-8640-1A84B03E0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EEBB4-B39A-49BF-B12D-F8F31F186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45AC1-B54B-4CB8-AED6-94E5033D0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2468B1-F02F-4A58-8740-BCB3BFD65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B56F36-17EB-4119-9F64-BC9C75DB5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3826C3-A7C2-445C-97A2-742ED5F68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9F639-132E-4479-8125-2FD96234D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B8F99-1259-4666-BD61-10CBF2C52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B941C-5011-443A-9ECB-0617FEAC2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380E6-80CA-4F9B-8FC6-57D88883E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23" r:id="rId2"/>
    <p:sldLayoutId id="2147483924" r:id="rId3"/>
    <p:sldLayoutId id="2147483925" r:id="rId4"/>
    <p:sldLayoutId id="2147483926" r:id="rId5"/>
    <p:sldLayoutId id="2147483927" r:id="rId6"/>
    <p:sldLayoutId id="2147483928" r:id="rId7"/>
    <p:sldLayoutId id="2147483929" r:id="rId8"/>
    <p:sldLayoutId id="2147483930" r:id="rId9"/>
    <p:sldLayoutId id="2147483931" r:id="rId10"/>
    <p:sldLayoutId id="214748393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01424420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三年级下册语文课件第2单元《习作》部编版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教学目标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教学重点与难点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教学过程设计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教学方法与手段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https://d.book118.com/775014244201011042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三年级下册语文课件第2单元《习作》部编版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2024-09-03T18:34:55.447</cp:lastPrinted>
  <dcterms:created xsi:type="dcterms:W3CDTF">2024-09-03T10:34:55Z</dcterms:created>
  <dcterms:modified xsi:type="dcterms:W3CDTF">2024-09-03T10:34:57Z</dcterms:modified>
</cp:coreProperties>
</file>