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0DAFA0-C8E4-49D2-A1C9-669B21FBBE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E3AD91-3438-41CA-985B-A9E02592BE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F95CD3-725E-4EBD-B4BC-51B0FD02A7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412E5D-18B6-46C1-ACA5-0D93041E78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32EB7F4-9799-48F8-8A1F-D6D55E7C4F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53ED99F-EAB9-400B-B30F-C322489096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2187186-32E7-4161-AC4D-86E09DA64D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42DECC-45A6-4787-AC71-87F41FC252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6F48F0-D330-4252-94D2-980FD9AD17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136E41-88E4-42B4-83A5-04C652DE34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BE1794-93B4-4221-847A-A396EA84E6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5020223320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招贴的概念与功能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招贴的定义与分类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招贴的功能与特点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招贴的设计要素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招贴的应用场景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招贴的发展趋势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招贴的定义与分类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招贴是一种视觉传达方式，通过图形、文字、色彩等元素，将信息传递给受众。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招贴通常被用于广告宣传、文化推广、公益活动等领域，是一种重要的宣传手段。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商业招贴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商业招贴是用于宣传商品或服务的一种招贴，其目的是吸引消费者，促进销售。商业招贴通常具有强烈的视觉冲击力，突出产品特点，吸引人们的注意力。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文化招贴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文化招贴是用于推广文化活动、文艺演出、展览等的招贴。其设计风格多样，强调文化内涵，旨在吸引目标受众参与文化活动，提升文化素养。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公益招贴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公益招贴是用于宣传公益事业、社会问题、环保等主题的招贴。其目的是唤起公众的关注和参与，推动社会进步和文明发展。公益招贴通常具有深刻的社会意义和教育价值，能够引起人们的共鸣和思考。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招贴的功能与特点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信息传播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招贴作为一种视觉传达方式，能够快速传递各种信息，包括产品信息、品牌理念、促销活动等，帮助消费者了解和认识品牌。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品牌推广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通过设计独特的招贴，可以塑造品牌形象，提升品牌知名度和美誉度，增强消费者对品牌的认同感和忠诚度。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促销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招贴可以作为促销活动的宣传手段，吸引消费者的注意力，激发他们的购买欲望，提高销售量。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功能：信息传播、品牌推广、促销等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信息量大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一张招贴可以包含大量的信息，如文字、图像、色彩等，能够有效地传递各种信息，满足不同需求。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传播迅速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招贴通常张贴在人流量较大的地方，如商场、车站等，能够迅速传播信息，扩大影响力。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视觉冲击力强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招贴通常采用大胆的色彩、醒目的字体和富有创意的设计，能够在第一时间抓住人们的眼球，引起关注。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特点：视觉冲击力强、信息量大、传播迅速等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招贴的设计要素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文字是招贴设计中不可或缺的元素，它能够直接传达信息，帮助观众快速理解招贴的主题。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招贴设计中，文字应简洁明了，避免冗长和复杂的句子结构。通过精炼的文字，突出重点信息，使观众能够迅速捕捉到关键内容。同时，字体选择和排版也需考虑易读性和视觉效果，确保文字在招贴中起到良好的信息传递作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文字：简洁明了、突出重点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https://d.book118.com/775020223320011041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2024-09-02T14:30:55.941</cp:lastPrinted>
  <dcterms:created xsi:type="dcterms:W3CDTF">2024-09-02T06:30:55Z</dcterms:created>
  <dcterms:modified xsi:type="dcterms:W3CDTF">2024-09-02T06:30:57Z</dcterms:modified>
</cp:coreProperties>
</file>