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9493C3-AC9A-4E87-BD00-2BE1A35A58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38E0F-CB8F-4CE8-978D-C316DF6792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B139BA-B864-45EA-B71D-5B67DBC95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F57F1D-8AAD-42F8-9804-A68551ED42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C2C4F0-B9A3-481B-AA6A-EA571FCD62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BDAB14-306A-4B1C-B02A-C8436C1F04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4DE22E-9735-4CCD-B498-4A7627AD4E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521C90-1543-4E02-9E61-EB18220188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919EB0-8047-4D7F-9C1F-399C77561A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E44037-E739-49D6-AD87-B6627D01C0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7B3997-4F6F-4B34-9020-7060F165A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0222132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食品安全卫生预防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食品安全卫生概述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食品安全卫生法律法规</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食品安全卫生标准与规范</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食品安全卫生预防措施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食品安全卫生风险评估与控制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食品安全卫生案例分析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食品安全卫生概述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食品安全卫生是指食品在生产、加工、储存、运输和销售过程中，确保其安全性、营养性和卫生质量，以保障消费者健康和权益。</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食品安全卫生涉及从农田到餐桌的全过程，要求各个环节都符合相关标准和规定，确保食品不受有害物质和微生物的污染。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食品安全卫生是保障人类健康的重要基础，摄入安全卫生的食品能够预防食源性疾病和食物中毒。</a:t>
            </a:r>
          </a:p>
        </p:txBody>
      </p:sp>
      <p:pic>
        <p:nvPicPr>
          <p:cNvPr id="6" name="Picture 6"/>
          <p:cNvPicPr>
            <a:picLocks noChangeAspect="1"/>
          </p:cNvPicPr>
          <p:nvPr/>
        </p:nvPicPr>
        <p:blipFill>
          <a:blip r:embed="rId2"/>
          <a:srcRect l="14625" r="14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保障健康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食品安全卫生问题关系到社会稳定和经济发展，保障食品安全有利于维护社会秩序和经济发展。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维护社会稳定</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00" r="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食品安全卫生是提高人们生活质量的重要因素，消费者对食品的需求不仅满足于基本温饱，更追求安全、营养、美味。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提高生活质量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食品安全卫生的重要性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食品安全卫生的历史与发展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历史回顾</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食品安全卫生的发展历程可以追溯到古代，随着科技和工业的发展，食品安全卫生的标准和要求也不断提高。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未来食品安全卫生将更加注重预防和风险管理，强调全程控制和可追溯性，同时加强国际合作与交流，共同应对全球食品安全挑战。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食品安全卫生法律法规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法律法规体系构成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包括《中华人民共和国食品安全法》、《中华人民共和国农产品质量安全法》等。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法律法规制定原则</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以保障公众健康为首要目标，强化企业主体责任，加强监管力度，完善制度机制。</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食品安全卫生法律法规定义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指国家制定的有关食品生产、加工、流通、消费等环节的法律法规，旨在保障公众的身体健康和生命安全。</a:t>
            </a:r>
          </a:p>
        </p:txBody>
      </p:sp>
      <p:pic>
        <p:nvPicPr>
          <p:cNvPr id="10" name="Picture 10"/>
          <p:cNvPicPr>
            <a:picLocks noChangeAspect="1"/>
          </p:cNvPicPr>
          <p:nvPr/>
        </p:nvPicPr>
        <p:blipFill>
          <a:blip r:embed="rId2"/>
          <a:srcRect l="14167" r="141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食品安全卫生法律法规概述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由国务院及有关部门根据食品安全形势和存在问题，制定食品安全卫生法律法规草案，经征求意见、审查通过后公布实施。</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制定过程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各级政府及有关部门负责组织实施，加强监督检查，确保各项规定得到有效执行。</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实施方式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定期对实施情况进行评估，针对存在的问题及时进行调整和完善。</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实施效果评估</a:t>
            </a:r>
          </a:p>
        </p:txBody>
      </p:sp>
      <p:pic>
        <p:nvPicPr>
          <p:cNvPr id="9" name="Picture 9"/>
          <p:cNvPicPr>
            <a:picLocks noChangeAspect="1"/>
          </p:cNvPicPr>
          <p:nvPr/>
        </p:nvPicPr>
        <p:blipFill>
          <a:blip r:embed="rId2"/>
          <a:srcRect t="12917" b="12917"/>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食品安全卫生法律法规的制定与实施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9786" r="978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监管机构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国家食品药品监督管理总局负责全国食品安全监管工作，各级政府也设立了相应的监管机构。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监管措施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实施日常监督检查、专项整治、抽检监测等多种手段，确保食品安全。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处罚规定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对违反食品安全卫生法律法规的行为，依法给予行政处罚，构成犯罪的追究刑事责任。同时，对监管部门及其工作人员的违法行为也规定了相应的法律责任。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食品安全卫生法律法规的监管与处罚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食品安全卫生标准与规范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417" r="2241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食品安全卫生标准与规范是保障食品质量和安全的重要依据，包括食品生产、加工、储存、运输和销售等各个环节的标准和规范。</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这些标准和规范通常由政府机构、行业协会或国际组织制定，旨在确保食品的质量、安全和营养价值。</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食品安全卫生标准与规范的内容包括食品的卫生条件、添加剂使用、营养标签、微生物指标等方面。</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食品安全卫生标准与规范概述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国际食品安全卫生标准与规范</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国际食品安全卫生标准与规范是由国际组织如世界卫生组织、食品法典委员会等制定的，旨在协调各国食品安全卫生标准，促进国际贸易。</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国际食品安全卫生标准与规范通常被各国政府采纳并转化为国内标准，成为国内法规的一部分。</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国际食品安全卫生标准与规范的内容包括食品添加剂使用、农药残留、动物疾病等方面的规定。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中国食品安全卫生标准与规范是由中国政府制定的一系列标准和规范，旨在保障中国食品的质量和安全。</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中国食品安全卫生标准与规范的内容包括食品生产、加工、储存、运输和销售等各个环节的标准和规范，如《中华人民共和国食品安全法》、《中华人民共和国农产品质量安全法》等。</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中国食品安全卫生标准与规范不断完善和更新，以适应食品工业的发展和消费者对食品安全卫生的需求。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中国食品安全卫生标准与规范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https://d.book118.com/775022213220011042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2024-09-03T22:09:46.048</cp:lastPrinted>
  <dcterms:created xsi:type="dcterms:W3CDTF">2024-09-03T14:09:46Z</dcterms:created>
  <dcterms:modified xsi:type="dcterms:W3CDTF">2024-09-03T14:09:48Z</dcterms:modified>
</cp:coreProperties>
</file>