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3CA89-D006-4D84-8FD0-FC8B4E8D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B7F2D-EBDC-444B-BEB8-B126258C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CF195-689D-4ADA-AFC8-95CDAAF14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EC61B-9420-4FA7-97BB-E66C0A46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DFA5C-36B8-426E-B9FA-52A25D44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AD5A0-EA37-4B0A-838C-9848B9D93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DDF92-910E-4861-A180-E1D1EB61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C6887-AC90-47F0-AA23-431CE8913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525CC-EB32-42A1-90AD-934BE13A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947F-6C09-45FA-A7FE-1809CA721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2E16-140E-4523-A9C0-0835B7968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2232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某外资上市公司做的内控循环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内控循环概述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内控环境建设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控制活动实施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信息与沟通机制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监督评价与持续改进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内控循环概述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内控循环是指企业为保证经营活动的有效进行、资产的安全完整、防止和发现错误与舞弊、保证会计资料的真实合法完整而制定和实施的一系列控制方法、措施和程序。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通过建立一个完整、严密的内控体系，确保企业各项经营活动的合规性、资产的安全性以及财务报告的可靠性，从而提升企业整体运营效率并降低风险。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提高财务信息质量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促进企业合规经营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内控循环的重要性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内控循环有助于企业遵守相关法律法规和内部规章制度，降低违法违规风险，提升企业形象和信誉。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内控循环能够确保企业财务报告的准确性和可靠性，为投资者和其他利益相关者提供准确的财务信息。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通过有效的内部控制，可以防止和减少企业资产的流失和浪费，保障企业资产的安全和完整。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通过优化业务流程和加强内部监督，内控循环可以提高企业运营效率，降低成本费用，增强企业竞争力。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适用于企业的各个业务领域和流程，包括财务管理、采购管理、销售管理、生产管理等。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内控循环适用于企业全体员工，特别是管理层和关键岗位人员。通过明确各自的职责权限和相互制约关系，形成有效的制衡机制。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内控环境建设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独立董事制度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专门委员会设立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董事会成员具备丰富的行业经验和专业知识，能够对公司战略、风险管理和内部控制等方面进行有效指导和监督。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公司设立独立董事制度，独立董事能够客观、公正地对公司事务进行独立判断和监督。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公司设立审计委员会、薪酬委员会等专门委员会，协助董事会履行职责，提高决策效率和科学性。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内部审计机构设置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内部审计部门独立于公司管理层，直接向董事会或审计委员会报告工作，确保审计工作的独立性和客观性。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内部审计人员具备专业的审计知识和经验，能够对公司内部控制和风险管理进行全面、深入的审查和评估。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公司制定完善的内部审计制度和程序，规范审计工作流程，确保审计工作的有效性和效率。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内部审计部门独立性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审计人员专业素质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审计程序规范化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19" r="18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公司倡导诚信经营的理念，要求员工遵守法律法规和道德规范，树立良好的企业形象。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公司注重风险管理，通过培训、宣传等方式提高员工的风险管理意识和能力。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内部控制文化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公司积极培育内部控制文化，通过制定内部控制政策和程序、加强内部控制宣传和培训等方式，使员工充分认识到内部控制的重要性并自觉遵守相关规定。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企业文化与道德价值观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采用定性与定量相结合的方法，对识别出的风险进行评估，确定风险等级和影响程度。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建立风险地图，直观展示公司各业务领域的风险分布和等级，为风险应对策略制定提供依据。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通过全面梳理公司业务流程，识别潜在风险点，包括市场风险、信用风险、操作风险等。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针对高风险领域和关键业务环节，制定预防性控制措施，降低风险发生的可能性。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应对性控制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对已发生的风险事件，及时采取应对措施，减轻风险对公司的不利影响。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定期评估风险应对策略的有效性，根据评估结果调整和完善风险控制措施。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https://d.book118.com/775022321321011042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2024-09-04T08:00:37.526</cp:lastPrinted>
  <dcterms:created xsi:type="dcterms:W3CDTF">2024-09-04T00:00:37Z</dcterms:created>
  <dcterms:modified xsi:type="dcterms:W3CDTF">2024-09-04T00:00:39Z</dcterms:modified>
</cp:coreProperties>
</file>